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rts/chart1.xml" ContentType="application/vnd.openxmlformats-officedocument.drawingml.chart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7"/>
  </p:notesMasterIdLst>
  <p:sldIdLst>
    <p:sldId id="256" r:id="rId2"/>
    <p:sldId id="278" r:id="rId3"/>
    <p:sldId id="314" r:id="rId4"/>
    <p:sldId id="306" r:id="rId5"/>
    <p:sldId id="305" r:id="rId6"/>
    <p:sldId id="309" r:id="rId7"/>
    <p:sldId id="321" r:id="rId8"/>
    <p:sldId id="322" r:id="rId9"/>
    <p:sldId id="333" r:id="rId10"/>
    <p:sldId id="334" r:id="rId11"/>
    <p:sldId id="335" r:id="rId12"/>
    <p:sldId id="336" r:id="rId13"/>
    <p:sldId id="316" r:id="rId14"/>
    <p:sldId id="331" r:id="rId15"/>
    <p:sldId id="332" r:id="rId16"/>
    <p:sldId id="329" r:id="rId17"/>
    <p:sldId id="318" r:id="rId18"/>
    <p:sldId id="317" r:id="rId19"/>
    <p:sldId id="319" r:id="rId20"/>
    <p:sldId id="326" r:id="rId21"/>
    <p:sldId id="320" r:id="rId22"/>
    <p:sldId id="327" r:id="rId23"/>
    <p:sldId id="337" r:id="rId24"/>
    <p:sldId id="338" r:id="rId25"/>
    <p:sldId id="339" r:id="rId26"/>
    <p:sldId id="340" r:id="rId27"/>
    <p:sldId id="341" r:id="rId28"/>
    <p:sldId id="307" r:id="rId29"/>
    <p:sldId id="299" r:id="rId30"/>
    <p:sldId id="311" r:id="rId31"/>
    <p:sldId id="265" r:id="rId32"/>
    <p:sldId id="298" r:id="rId33"/>
    <p:sldId id="266" r:id="rId34"/>
    <p:sldId id="300" r:id="rId35"/>
    <p:sldId id="268" r:id="rId36"/>
    <p:sldId id="283" r:id="rId37"/>
    <p:sldId id="284" r:id="rId38"/>
    <p:sldId id="269" r:id="rId39"/>
    <p:sldId id="274" r:id="rId40"/>
    <p:sldId id="301" r:id="rId41"/>
    <p:sldId id="285" r:id="rId42"/>
    <p:sldId id="273" r:id="rId43"/>
    <p:sldId id="270" r:id="rId44"/>
    <p:sldId id="287" r:id="rId45"/>
    <p:sldId id="288" r:id="rId46"/>
    <p:sldId id="312" r:id="rId47"/>
    <p:sldId id="277" r:id="rId48"/>
    <p:sldId id="275" r:id="rId49"/>
    <p:sldId id="302" r:id="rId50"/>
    <p:sldId id="343" r:id="rId51"/>
    <p:sldId id="344" r:id="rId52"/>
    <p:sldId id="345" r:id="rId53"/>
    <p:sldId id="276" r:id="rId54"/>
    <p:sldId id="346" r:id="rId55"/>
    <p:sldId id="347" r:id="rId56"/>
    <p:sldId id="279" r:id="rId57"/>
    <p:sldId id="313" r:id="rId58"/>
    <p:sldId id="290" r:id="rId59"/>
    <p:sldId id="263" r:id="rId60"/>
    <p:sldId id="281" r:id="rId61"/>
    <p:sldId id="282" r:id="rId62"/>
    <p:sldId id="271" r:id="rId63"/>
    <p:sldId id="328" r:id="rId64"/>
    <p:sldId id="272" r:id="rId65"/>
    <p:sldId id="289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na" initials="I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4" autoAdjust="0"/>
    <p:restoredTop sz="94615" autoAdjust="0"/>
  </p:normalViewPr>
  <p:slideViewPr>
    <p:cSldViewPr>
      <p:cViewPr>
        <p:scale>
          <a:sx n="90" d="100"/>
          <a:sy n="90" d="100"/>
        </p:scale>
        <p:origin x="-119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32789726735001"/>
          <c:y val="7.6086919287764704E-2"/>
          <c:w val="0.82438038431643457"/>
          <c:h val="0.7973824416690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870</c:v>
                </c:pt>
                <c:pt idx="1">
                  <c:v>100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Столбец2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030528"/>
        <c:axId val="209040512"/>
      </c:barChart>
      <c:catAx>
        <c:axId val="2090305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9040512"/>
        <c:crosses val="autoZero"/>
        <c:auto val="1"/>
        <c:lblAlgn val="ctr"/>
        <c:lblOffset val="100"/>
        <c:noMultiLvlLbl val="0"/>
      </c:catAx>
      <c:valAx>
        <c:axId val="209040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30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08:04.59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9922 6598,'-49'50,"-26"49,1 0,49-24,0-1,25 0,0-24,0-25,0 24,50-49,24 0,-24 0,-25 0,24 0,1 0,-50-24,49 24,26-25,-50-25,24-24,-24 49,0 25,0-50,-25 26,24 24,-24 49,-24 1,-1-1,25 26,0-1,0-24,0-25,0 49,-25-49,0 0,0 49,1 0,-1-49,0 0,0-25,0 25,25 0,-74-25,0 0,24 24,-24-24,123 0,1 0,-1 0,26 0,-1-24,1-1,-26 0,-24 0,0 0,0 1,-25-1,24 0,1 0,50 25</inkml:trace>
  <inkml:trace contextRef="#ctx0" brushRef="#br0" timeOffset="594.3469">11336 6449,'-50'25,"-49"25,-25 74,25-50,25 0,-26 51,76-76,-26 26,25-1,25 0,0-49,0 25,0-25,50-1</inkml:trace>
  <inkml:trace contextRef="#ctx0" brushRef="#br0" timeOffset="1805.7499">11634 6821,'0'0,"-25"25,0 25,25-25,-25 24,-24-24,24 25,25-1,0 1,74-50,-24 0,-25 0,0 0,-1 0,26 0,0-25,-26 25,-24-50,50 26,0-1,-1 25,-49-25,25-25,0 1,0 24,-25-25,24 25,-24 1,25-1,-25 0,-74 25,24 0,25 0,1 0,-1 0,0 0,-25 0,26 0,-1 25,-25 0,25-25,1 0,-26 0,50 24,-25 1,-24-25,24 25,-25 0,25-25,1 25,24 0,-25-25,-25 24,25 26,50-50</inkml:trace>
  <inkml:trace contextRef="#ctx0" brushRef="#br0" timeOffset="2481.6624">12403 6350,'24'-25,"1"25,25 50,-25 49,0-25,-1 26,1-26,-25-24,0-26,0 51,0-50,-25 24,1 1,-1 0,0-1,-25 26,-24-26,24 1,1-25,-1 24,25-24,0 0,1 0,-26-1,50 1</inkml:trace>
  <inkml:trace contextRef="#ctx0" brushRef="#br0" timeOffset="3221.9772">13296 6821,'0'-25,"49"1,-24-1,0 25,24 0,1 0,-25 0,0 0,24 0,1-25,-25 0</inkml:trace>
  <inkml:trace contextRef="#ctx0" brushRef="#br0" timeOffset="3803.1405">13469 7045,'25'0,"50"0,-51 0,26 0,0 0</inkml:trace>
  <inkml:trace contextRef="#ctx0" brushRef="#br0" timeOffset="4335.8112">14089 6970,'50'0,"-25"0,0 0,-1 0,1 0,25 0,-25 0,-1 0</inkml:trace>
  <inkml:trace contextRef="#ctx0" brushRef="#br0" timeOffset="5934.5287">15032 7169,'25'0,"0"0,-1-25,-24-25,25 50,-25-49,25 24,0 25,0-50,-25 25,0 1,24-1,1 0,0 25,-25-25,0 0,0 0,0 50,0 50,0-1,0 25,0 1,0-26,0 0,0 1,0-50,0 24,0 1,0-25,0 49,0 0,0 1,0-26,25 1,-75-50,25 25,25 0,-49-25,98 0,26 0,-26 0,26 0,-26 0,-24 0,-25 24</inkml:trace>
  <inkml:trace contextRef="#ctx0" brushRef="#br0" timeOffset="14153.9966">5532 10046</inkml:trace>
  <inkml:trace contextRef="#ctx0" brushRef="#br0" timeOffset="16465.9448">5730 10195,'0'-25,"25"-25,25 1,-26 24,1-25,-25 1,0-26,0 26,0-26,25 75,0-25,0 1,-25-1,0 0,0-25,0 26,0-1,0 74,0 1,0 0,0-26,0 26,24 0,-24-26,0 51,0-26,0-24,0 50,0-26,0-24,0 25,0-1,0-24,0 25,0 24,0-24,25-25,-25-1,0 1</inkml:trace>
  <inkml:trace contextRef="#ctx0" brushRef="#br0" timeOffset="24745.5253">6648 9897,'25'0,"49"0,-24 0,-1 25,26-25,-1 25,-24-1,24 1,-24 0</inkml:trace>
  <inkml:trace contextRef="#ctx0" brushRef="#br0" timeOffset="25361.7593">6722 10145,'50'0,"0"25,24-25,-24 0,-1 0,1 25,-25-25,24 0,1 0</inkml:trace>
  <inkml:trace contextRef="#ctx0" brushRef="#br0" timeOffset="26642.2066">7963 10145,'24'-25,"1"-24,0 24,0-50,0 26,-1-26,-24 51,0-26,0 0,0 1,0-26,25 51,0-1,-25 74,0-24,0 50,0-1,0 0,0-49,0 25,0-25,-25-25,25 74,0 1,0-26,0 1,0-1,0-24,0 50,0-1,0-24,0 24</inkml:trace>
  <inkml:trace contextRef="#ctx0" brushRef="#br0" timeOffset="32938.4116">13817 11509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3T17:15:56.34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4440 8880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21:48.22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5854 3919,'0'25,"25"-25,0 0,24 0,26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24:03.94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19100 15701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24:36.70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16297 4167,'0'-25,"25"25,0 199,24 74,26-174,24-25,0 26,25-51,-74-24,-1-25,1 0,-25 0,24 0,1 0,-25 0,24 0,1 0,0 0,-1 0,26 0,-26 0,26 0,-1 0,0 0,-24 0,25 0,24 25,0 0,50-1,-75-24,50 0,-25 0,25 0,-24 0,-26 0,50 0,-25-49,25-1,-24 25,-1-24,-25 24,-49-25,25 25,-26 1,1 24,0-25,0-25,24 1,-24 24,0-25,0 25,24-24,-24 49,-25-50,0 25,-25 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16:23.90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12924 10914,'24'0,"1"0,25 0,-1 0,26 0,-26 0,26 0,-1 0,1 0,-26 0,26 0,-1 0,1 0,-26 0,26 0,-1 0,-24 0,-1 0,1 0,-1 0,1 0,0 0,-26 0,26 0,0 0,-26 0,26 0,0 0,-26 0,51 0,-25 0,-26 0,26 0,24 0,-24 0,24 0,-24 0,0 0,24 0,0 0,1 0,-26 0,51 0,-26 0,0 0,1 0,-1 0,1 0,-26 0,1 0,24 0,1 0,-1 0,-24 0,24 0,1 0,-26 0,1 0,-1 0,-24 0,50 0,-1 0,0 0</inkml:trace>
  <inkml:trace contextRef="#ctx0" brushRef="#br0" timeOffset="65981.0144">17041 15032,'50'0,"24"0,1 0,24 0,-74 0,74 0,-50 0,26 0,-1 0,1 0,-1 0,-49 0,25 0,-1 0,-24 0,49 0,1 0,-50 0,49 0,-24 0,-1 0,-24 0,49 0,1 0,-26 0,26 0,-1 0,-49 0,25 0,-1 0,-24 0,25 0,24 0,-24 0,24 0,1 0,-1 0,-24 0,-1 0,26 0,-1 0,-49 0,24 0,51 0,-51 0,50 0,-24 0,24 0,0 0,-49 0,0 0,-1 0,-24 0,25 0,-26 0,26 0,0 0,24 0,-24 0,24 0,25 0,-24 0,-26 0,1 0,24 0,-49 0,25 0,-1 0,-24 0,25 0,-25 0,49 0,0 0,1 0,-50 0,49 0,-24 0,-26 0,26 0,0 0,-26 0,51 0,-26 0,-24 0,25 0,24 0,-49 0,50 0,-1 0,-49 0,49 0,1 0,-51 0,51 0,-26 0,-24 0,0-25,0 25,24 0,-24-25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7:18:59.85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2977 11460,'0'25,"0"-1,25 1,0-25,-25 25,49 0,-24 0,0-1,0-24,-1 25,1 0,0-25,0 0,0 25,-1 0,-48 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7T12:44:27.590"/>
    </inkml:context>
    <inkml:brush xml:id="br0">
      <inkml:brushProperty name="width" value="0.05292" units="cm"/>
      <inkml:brushProperty name="height" value="0.05292" units="cm"/>
      <inkml:brushProperty name="color" value="#F7F7EF"/>
    </inkml:brush>
  </inkml:definitions>
  <inkml:trace contextRef="#ctx0" brushRef="#br0">7144 14660,'25'-25,"-25"0,25 25,49 0,-49 0,0 0,24 0,-73 0,-26 0,25 0,0 0,1 0,-1-25,99 25,1 0,-26 0,-74 0,-49 0,0 0,24 0,75 0,24 0,26 0,-1 0,-99 0,-49 0,0 0,123 0,26 0,-51 0,1 0,50 0,-100 0,-50 0,51 0,-1 0,-25 0,25-25,1 25,-1 0,-25 0,75 0,49 0,-49 0,25 0,-1 0,1 0,-75 0,-24 0,-26 0,50 0,1 0,-51 0,100 0,49 0,-24 0,-25 0,24 0,1 0,-75 0,-24 0,-26 0,50 0,1 0,-1 0,0 0,50 0,49 0,-24 0,-100 0</inkml:trace>
  <inkml:trace contextRef="#ctx0" brushRef="#br0" timeOffset="6514.3261">7343 14610,'-25'0,"0"0,-49-25,49 25,0-25,25 1,0-1,25 25,24 0,26 0,-1 0,-24 0,-25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27:21.94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5408 8136,'0'0,"25"0,-1 0,51 0,-50 0,49 0,-24 0,-1-25,1 25,24 0,-49 0,25 0,-1 0,-24 0,49 0,-24 0,-25 0,0 174,-25 74,74-149,-24 0,-25-49,24-25,26-1,-1-24,25 0,-49 25,49-25,-25 0,26 0,-1 0,-50 0,26 0,-1 0,1 0,-26 25,26 0,-1 0,1-25,-26 24,1 1,24-25,1 25,-26-25,1 0,-1 0,1 0,0 0,24 0,1 0,-51 0,51 0,24 0,25 0,0 0,25 0,-50 0,0-25,-49 0,24 1,1-1,-26 0,-24 25,25-25,-1 25,-24-49,0 24,25 0,-26 25,26-50,-50 26,50 24,-1-25,-24 0,25 0,-1 25,-24 0,0-25,0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28:24.77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15354 7193,'25'75,"25"-1,-1 25,51 50,-26 0,25 0,-24-25,24-25,-99-24,25-75,-25-50</inkml:trace>
  <inkml:trace contextRef="#ctx0" brushRef="#br0" timeOffset="539.0774">15851 7367,'-25'-25,"0"25,0 50,0-1,-24 1,24 24,0 1,0-26,0 1,25-25,-24 24,24 1,-25-25,25 24,0 1</inkml:trace>
  <inkml:trace contextRef="#ctx0" brushRef="#br0" timeOffset="1240.4854">16694 7193,'0'-24,"-25"24,-49 24,24 51,-24 24,24 0,0 0,-24 50,49-50,0 1,25-26,0-24,0 49,0 0,25 0,0-24,25-1,-1 25,1 1,-1-26,1 0,0-24,-1 0,-24-50,0-50,-25-49</inkml:trace>
  <inkml:trace contextRef="#ctx0" brushRef="#br0" timeOffset="2106.5568">17165 7491,'0'25,"25"99,0-75,-25 26,0-1,25 1,24 24,-24-25,0-24,0 0,-1-1,1-24</inkml:trace>
  <inkml:trace contextRef="#ctx0" brushRef="#br0" timeOffset="3498.587">17636 7516,'-24'0,"-1"49,0 1,25 0,-25-26,25 26,-25-25,1-25,-1 0,0 25,0-1,25 1,-49-25,24 25,-25 0,-24-25,99 0,49 0,0 25,-49-1,25-24,-1 0,-49 25,50-25,-25 0,0 25,-1-25,26 25,-50 0,50-25,-25 25</inkml:trace>
  <inkml:trace contextRef="#ctx0" brushRef="#br0" timeOffset="4027.1209">18207 8210,'0'50,"25"0,0 24,-25 0,0 1,0-50,24 24,1 26</inkml:trace>
  <inkml:trace contextRef="#ctx0" brushRef="#br0" timeOffset="4564.3085">18133 7888,'24'-25,"1"0</inkml:trace>
  <inkml:trace contextRef="#ctx0" brushRef="#br0" timeOffset="8446.4684">19398 7367,'0'50,"0"-1,0 50,0 1,0-26,0-24,-25 24,25-24,0-1,0-24,-25 0,25 0,0 0,0 24,-25-24,-49-25,24 0,1 0,-26 0,75-25,-25-24,-24-26,24 50,25-24,0-1,0 25,0 0,0 1,0-1,0-25,74 50,-24 0,24 0,-24 25,24-25,-24 25,24 24,1 1,-1 0,-24-26,-25 1,-1 0,26 0,-25 25,0-26,-1 1,1 0,0 0,0 24,-25-24,25-74</inkml:trace>
  <inkml:trace contextRef="#ctx0" brushRef="#br0" timeOffset="9143.1951">19968 6821,'25'25,"25"74,-1 25,50 25,1 74,-51-49,50 99,-49-50,-25 0,0-49,-1 0,-24-50,0-50,0-24,0-26,0 51,0-50,0 0,-24-1,-1 1,25 25,74-1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7:27:15.65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9104 3249,'0'25,"0"0,0 25,0-26,0 51,0-1,0-24,0-1,24 26,1-25,-25-1,0 26,0-26,0-24,0 25</inkml:trace>
  <inkml:trace contextRef="#ctx0" brushRef="#br0" timeOffset="1480.8047">9203 3274,'49'-25,"1"1,-25 24,25 0,-1 0,26 0,-51 0,-24 24,50-24,-25 25,-25 0,49 0,-49 49,0-24,-24-25,24-1,-50-24,-24 25,49 0,-25 0,1-25,-1 25,25-25,-25 0,1 24,-1 1,25 0,-49 0,0 0</inkml:trace>
  <inkml:trace contextRef="#ctx0" brushRef="#br0" timeOffset="2312.3971">10195 3001,'0'-24,"-50"24,26 24,-26 1,25 25,0-1,1 1,-1-25,25 24,-25 1,0 0,25-26,0 26,0-25,0 24,0 1,0-25,0 24,0 1,25 25,-25-51,25 26,24 24,-24-49,0 0,0 25,0-50,-25 24,49 1,-24 0,0-25</inkml:trace>
  <inkml:trace contextRef="#ctx0" brushRef="#br0" timeOffset="2954.5291">11014 3150,'0'-25,"-25"25,0 25,0 25,0-25,1-1,-1 26,0 24,0 1,0-1,1-24,-1-1,0 1,25 0,-25-25,0 24,1-24,24 0,0 0,24-25</inkml:trace>
  <inkml:trace contextRef="#ctx0" brushRef="#br0" timeOffset="3847.7263">11113 3150,'-25'0,"25"50,0-1,0 26,0-1,0 1,25-26,0 26,-25-26,0 26,0-50,24 24,1-24,0-25,-25 25,25 49,-25-24</inkml:trace>
  <inkml:trace contextRef="#ctx0" brushRef="#br0" timeOffset="4567.9896">10666 3572,'25'0,"50"0,-51 0,26 25,-25-25,24 0,1 0,-50 24,25 1,49-25</inkml:trace>
  <inkml:trace contextRef="#ctx0" brushRef="#br0" timeOffset="5177.5745">11435 3597,'25'-25,"0"25,0 0,49 0,-24 0,-1 0,1 0,0 0,-26 0,1 0,25 0,24 0</inkml:trace>
  <inkml:trace contextRef="#ctx0" brushRef="#br0" timeOffset="5875.015">11832 3349,'0'24,"0"26,0-25,-25 49,1-24,24-25,0 24,-25-24</inkml:trace>
  <inkml:trace contextRef="#ctx0" brushRef="#br0" timeOffset="6894.3018">12427 3150,'25'25,"0"-25,-25 50,0 24,0-49,0 24,0 26,0-26,0 26,0-26,0 26,0-50,25 0,-25-1,0 26</inkml:trace>
  <inkml:trace contextRef="#ctx0" brushRef="#br0" timeOffset="8827.5006">12452 3175,'0'-25,"50"25,-50-25,50 25,-26-24,1-1,0 25,0 0,-25 25,25-25,-25 24,0 51,0-26,0 26,0-50,-50-1,-24-24,74 25,49-25,-24 0,0 0,49 0,-49 0,25 0,-26 0,-24 50,25-50,-25 49,0 26,0-26,0-24,0 0,-25 0,-24 0,24-25,-49 0,49 25,0-25,-49 24,-1 1,50 0</inkml:trace>
  <inkml:trace contextRef="#ctx0" brushRef="#br0" timeOffset="9969.0494">12874 2977,'25'0,"0"0,-1 0,1 0,0 24,0 26,0 0,-1 24,26-24,-50-26,25 51,0-26,-1 26,1-75,-25 74,25-49,-25 0,0 49,25-74,-25 25,0 0,0 25,0 24,0 0,-25-74,25 50,-25-25,0 0,1-25,24 24</inkml:trace>
  <inkml:trace contextRef="#ctx0" brushRef="#br0" timeOffset="33612.0574">13693 3349,'49'0,"1"0,-25 0,24 0,1 0,-25 0,24 0,-24 0,25 0,-26 0</inkml:trace>
  <inkml:trace contextRef="#ctx0" brushRef="#br0" timeOffset="34539.1933">13841 3770,'0'-24,"50"24,-50-25,50 25,-26 0,1-25,50 0,-1 0,-49 0,0 25,-1 0,26 0,-50-24,50-1,-26 25</inkml:trace>
  <inkml:trace contextRef="#ctx0" brushRef="#br0" timeOffset="35288.9736">14784 3200,'0'49,"0"26,0-1,0-49,0 25,0-1,0 1,0 24,0 1,0-26</inkml:trace>
  <inkml:trace contextRef="#ctx0" brushRef="#br0" timeOffset="36911.992">14834 3324,'0'-50,"0"-24,0 49,24-25,-24 26,25-26,0 50,0 0,49 0,1 0,-51 0,1 25,0 0,-25-1,0 26,-25-25,0 0,1-1,-26 26,25-50,0 25,1 0,-1-1,0 1,-25 0,26 0</inkml:trace>
  <inkml:trace contextRef="#ctx0" brushRef="#br0" timeOffset="37707.7453">15826 2902,'-25'50,"0"-1,-24 1,24 0,-25 24,-24-24,24 24,25-24,-24 24,24-24,-25 24,25-49,1 24,-1 1,0 0,25-1,0 1,0 0,0-26,0 51,0-26,0-24,0 25,25 24,0-24,-1-25,1-1,-25 1,25 0,0 0,24-25</inkml:trace>
  <inkml:trace contextRef="#ctx0" brushRef="#br0" timeOffset="38663.7825">16099 3150,'0'0,"-25"0,0 0,0 25,-24 0,24 0,0-1,0 1,-24 25,49-25,-25 24,25 1,-25-50,0 49,0-24,25 0,0 49,0 1,0-1,-24-49,-1 25,25-1</inkml:trace>
  <inkml:trace contextRef="#ctx0" brushRef="#br0" timeOffset="39677.9366">16148 3225,'-25'0,"25"49,25 26,0-1,25 0,-26-24,1 24,-25 1,0-25,25-26,0 1,-25 0,0 0,0 0,25 24,-25-74,0 1</inkml:trace>
  <inkml:trace contextRef="#ctx0" brushRef="#br0" timeOffset="40522.2622">15851 3621,'74'0,"-49"0,24 0,1 0,0 0,24 0,-49 0</inkml:trace>
  <inkml:trace contextRef="#ctx0" brushRef="#br0" timeOffset="42041.9796">16396 3076,'50'0,"-1"25,-24 24,25 1,-25-25,-25 24,0 26,0-26,24 1,1-1,0-24,-25 0,0 25,0 24,0 1,0-51,0 26,0 0,-25-26,0 26,25 0,-24 24,-1-49,0 24</inkml:trace>
  <inkml:trace contextRef="#ctx0" brushRef="#br0" timeOffset="42973.9215">17041 3547,'75'0,"-26"0,26-25,-51 0,26 25,0-24</inkml:trace>
  <inkml:trace contextRef="#ctx0" brushRef="#br0" timeOffset="44030.2768">17165 3349,'25'0,"0"24,-25 51,25-26,-25 26,0-1,0-24</inkml:trace>
  <inkml:trace contextRef="#ctx0" brushRef="#br0" timeOffset="45055.1403">17885 3150,'0'25,"0"0,0 74,-25-25,25 1,-25-1,25-24,0-1,0 1,0 0,0-1,0 1,0 0</inkml:trace>
  <inkml:trace contextRef="#ctx0" brushRef="#br0" timeOffset="46310.279">17909 3200,'25'-50,"25"50,-25-25,24 25,-49-24,50 24,-25 0,24 0,-24 0,-25 49,0 1,0-25,0 49,0 0,0-24,0 0,-25-26,0 1,1-25,-51 25,26-25,24 0,-25 0,1 0,24 0,-25 0</inkml:trace>
  <inkml:trace contextRef="#ctx0" brushRef="#br0" timeOffset="47107.9156">18852 2927,'0'-25,"-50"75,50-25,-49 24,24 1,-25-1,1 26,24-50,0 49,0 0,0-24,25-25,0 49,0-24,0 24,-24-49,24 25,0-1,0-24,0 25,0 24,0-24,24 24,-24 1,75 24,-50-50,-1 1,-24-25,25-25</inkml:trace>
  <inkml:trace contextRef="#ctx0" brushRef="#br0" timeOffset="49343">19224 3299,'0'50,"0"-1,0 26,-25-1,0 0,25-49,0 25,0 0,0-26,0 26,0 24,-24-98,24-26,0 25,0-49,0-1,0 1,0 49,0-25,0 26,0-51,0 1,0 49,24 0,1 0,0-24,49 49,-49 0,25 0,24 0,-49 25,0-25,0 24,-1-24,1 50,0-25,-25 0,0 49,0-49,-25 0,25-1,-49-24,24 25,0-25,-25 25,1-25,24 0,99 0,1 0,-1 0,-49 0,25 0,-26 25,1-25,25 25,-50-1,25-24,-1 50,-24 0,0-1,0 26,0-50,0-1,-24-24,-26 25,25 0,0-25,-49 25,49-25,0 0,-24 0,24 0,-25 0,-24 0,49 0,0 0,-49 0</inkml:trace>
  <inkml:trace contextRef="#ctx0" brushRef="#br0" timeOffset="50143.283">20043 2977,'24'0,"1"24,0 51,25-1,-26 50,1 25,-25-25,0 0,0 25,25-50,-25-24,0-1,0 0,0-24,0-25,0 0,0-1,-25 1,0 25,-24 24,-1-24,1-50,24 25,0 24,-25-24</inkml:trace>
  <inkml:trace contextRef="#ctx0" brushRef="#br0" timeOffset="59037.6585">14040 5755,'0'24,"0"51,0-1,0-24,0 49,0 0,0-24,0-1,-25-24,0-1,25 1,0-25,0 24</inkml:trace>
  <inkml:trace contextRef="#ctx0" brushRef="#br0" timeOffset="60176.2048">14040 5755,'25'0,"-1"0,26 0,0 0,-26 0,51 0,-1 0,-24 0,-50 24,25-24,-1 25,-24 0,0 25,0-25,0-1,0 1,0 0,-49 0,24 0,0-1,-24-24,-26 25,50 0,-24-25,-1 25,50 0,-49-1,-26-24,26 0,-1 25</inkml:trace>
  <inkml:trace contextRef="#ctx0" brushRef="#br0" timeOffset="61451.662">15131 5482,'-49'25,"24"-1,0 1,0 0,0 25,1 24,-1-49,25 24,-25 1,25-25,-25 49,0 1,25-26,0-24,0 50,0-26,0-24,0 25,0-26,0 51,0-26,0-24,0 50,25-1,-25 0,25-24,-25 0,25-1,-25 1,25-25,-25 24,0 1,24-50,-24 50,0-26,75-24</inkml:trace>
  <inkml:trace contextRef="#ctx0" brushRef="#br0" timeOffset="62808.8758">15553 5829,'-25'0,"-25"25,1 49,-1 26,1-26,-1 25,25-24,-24-1,24 0,25-49</inkml:trace>
  <inkml:trace contextRef="#ctx0" brushRef="#br0" timeOffset="63678.4512">15528 5879,'25'-25,"0"25,-1 0,-24 25,25 0,0-25,-25 49,25 1,0-1,-25 1,25-25,-1 24,1-24,-25 0,0 25,25-26,0 1,0 25,-1-1,-24-24</inkml:trace>
  <inkml:trace contextRef="#ctx0" brushRef="#br0" timeOffset="64273.3141">15354 6201,'50'0,"-25"0,24 0,-24 0,25 0,-1 0,-24 0,50 0,-50 0</inkml:trace>
  <inkml:trace contextRef="#ctx0" brushRef="#br0" timeOffset="64870.9359">16024 5879,'25'0,"0"25,-25 49,25 0,-25 26,24-51,1 50,-25-49,25 0,-25-26</inkml:trace>
  <inkml:trace contextRef="#ctx0" brushRef="#br0" timeOffset="66478.5417">16123 5978,'0'-25,"25"0,0 25,49 0,1 0,-1 0,-74 25,25 0,-25 49,0-49,0 25,0-1,0 26,-25-75,-24 0,-26 25,100-25,49 0,1 0,-50 0,24 24,-49 1,0 0,0 49,0-24,0-25,-25-25,1 25,24-1,-25 1,-25-25,25 25,1-25,-26 0,25 25</inkml:trace>
  <inkml:trace contextRef="#ctx0" brushRef="#br0" timeOffset="67431.4945">16793 5432,'0'0,"0"50,25-25,0-1,0 51,-1-1,1 1,-25 24,25-49,-25 24,0 0,25 1,-25-1,0-49,25 49,-25-24,0 0,0-1,0 1,0-25,0 49,0-24,-25-1,0-24,0 25,0-1,-24 26,24-50,-25 49,26-24,-1-26</inkml:trace>
  <inkml:trace contextRef="#ctx0" brushRef="#br0" timeOffset="68269.5674">17438 6176</inkml:trace>
  <inkml:trace contextRef="#ctx0" brushRef="#br0" timeOffset="69128.4337">17339 6127,'25'0,"49"0,-24 25,-26-1,26-24,0 25,-26-25,26 0,25 0,-1 0</inkml:trace>
  <inkml:trace contextRef="#ctx0" brushRef="#br0" timeOffset="69727.6287">17488 6424,'74'0,"25"0,1 0,-1 25,-50 0,26-25,-26 0,1 0</inkml:trace>
  <inkml:trace contextRef="#ctx0" brushRef="#br0" timeOffset="70614.0607">18678 5829,'0'75,"0"-1,0 25,0 0,0-49,0 24,0-24,25-25,0 24,-25 1,0 24,0-24,0 24</inkml:trace>
  <inkml:trace contextRef="#ctx0" brushRef="#br0" timeOffset="71758.2898">18728 5928,'25'-24,"49"24,-24 0,-25 0,24 0,26 0,-51 0,1 0,0 49,-25 1,25-25,-25 49,0-24,0-26,0 1,-25 25,-25-50,26 25,-1-25,-25 24,1 1,24-25,-50 25,50-25,1 0</inkml:trace>
  <inkml:trace contextRef="#ctx0" brushRef="#br0" timeOffset="72782.6618">19571 5730,'0'25,"-25"-1,-24 26,-1 25,25-51,1 51,-1-26,25 1,-25 0,0-1,25 1,0-25,0 24,0 1,0-25,0 24,0 1,25-1,0-49,0 50,-25 24</inkml:trace>
  <inkml:trace contextRef="#ctx0" brushRef="#br0" timeOffset="74210.3527">19794 5978,'0'50,"0"24,0-49,0 24,0-24,-24 25,-1-1,25 1,0 0,-25-26,25 1,0 0,-25 25,25-26</inkml:trace>
  <inkml:trace contextRef="#ctx0" brushRef="#br0" timeOffset="74919.0236">19819 5978,'25'0,"25"0,-50 50,0-1,25 26,-1-26,1 26,-25-1,0 0,0-24,25 0,0-1,0-24</inkml:trace>
  <inkml:trace contextRef="#ctx0" brushRef="#br0" timeOffset="75518.2788">19794 6375,'25'0,"50"0,-26 0,26 0,-26 0</inkml:trace>
  <inkml:trace contextRef="#ctx0" brushRef="#br0" timeOffset="76415.2157">20142 5507,'25'0,"-25"24,0 51,24-1,1 1,0-1,0-24,-25 24,25 1,-1-26,-24-24,0 25,25-26,-25 1,0 50,0-26,0-24,0 25,0 24,0-24,0 24,-25 0,1-49</inkml:trace>
  <inkml:trace contextRef="#ctx0" brushRef="#br0" timeOffset="78441.5545">20737 5978,'-25'0,"25"50,0-26,-25 51,1-1,-1 1,25-26,-25 26,0-1,25-24,0-1,-25 1,25-1,0-24,-24-50,24-49,0 24,0 1,0-1,0 25,0-24,0-1,0-24,0 49,24-25,1-24,-25 0,25 49,25 25,-26-25,1 0,50 25,-1 0,-24 0,-25 0,24 25,-24-25,25 25,-50 0,0-1,24 1,1 0,-25 0,0 24,-25-24,1-25,-26 0,25 0,-24 0,-26 0,50 0,-24 0,-1 0,0 0,26 0</inkml:trace>
  <inkml:trace contextRef="#ctx0" brushRef="#br0" timeOffset="79614.6184">21605 5755,'-49'24,"24"26,0-50,0 25,25 0,-25 0,1-1,-1 26,0-25,0 0,0-1,25 26,0-25,-24 24,-1 1,25 24,0-49,0 25,0 24,0-49,0 25,0-1,0 1,25-1,-25 1,24-50,-24 25,0 0</inkml:trace>
  <inkml:trace contextRef="#ctx0" brushRef="#br0" timeOffset="81865.6113">21704 6052,'25'0,"-25"50,0 0,0 24,0 25,0 0,0-49,0 24,0 1,0-26,0-24,25-50,-25-24,25-26,0 1,-25 0,24 49,-24-25,0 1,25-1,0 25,-25 0,25 1,-25-26,25 50,-1-50,1 26,0 24,50 0,-26 24,-24 1,0-25,0 25,-1-25,-24 50,0 24,0-24,0-26,-24 1,-1-25,-25 0,-24 0,24 25,25 0,-24-25,-1 0,25 0,50 0,25 0,-1 0,-24 0,25 0,-1 0,-24 0,25 25,-25-1,-1 1,26 0,-50 25,0 24,0 0,0 1,-25-75,0 25,-49-25,24 0,26 0,-26 0,25 0,0 0,-49 0,49 0,0 0,-24 0</inkml:trace>
  <inkml:trace contextRef="#ctx0" brushRef="#br0" timeOffset="82958.9255">22126 5804,'25'0,"25"0,-26 25,1-25,0 25,0 0,-25 0,0 24,0-24,25 25,-1-26,-24 1,0 50,0-1,0 0,0-24,0 24,0 1,0-1,0-24,0 24,0-24,0-25,0 24,0 1,0 24,-24-49,-1 25,0 24,0-49,0-25,25 25,-24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07:58.71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4068 7689,'993'2704</inkml:trace>
  <inkml:trace contextRef="#ctx0" brushRef="#br0" timeOffset="61090.3415">21258 12179,'25'0,"-25"75,0-1,0-49,0 24,0-24,0 25,0 24,0 1,0-51,0 26,0-25,0 24,0 1,0 0,0 24,25-124,-1 26,1-51,-25 1,0 24,0 25,0 1,0-1</inkml:trace>
  <inkml:trace contextRef="#ctx0" brushRef="#br0" timeOffset="63605.2001">21432 13072,'74'0,"-24"0,-1 25,-24-25,-25 25,0-1,-50 1,50 0,25 0,0-25,25 0,-26 25,1-25,-25 49,-25-24,-24 0,-1 0,1 0,-1-25,-24 0</inkml:trace>
  <inkml:trace contextRef="#ctx0" brushRef="#br0" timeOffset="204806.0702">21308 12576,'0'-25,"24"-49,1-50,25-25,-25 50,-25-25,0 24,0 76,0-26,0 0,-25 1,0 24,0 0,0 0,25 1,-24-26,-1-24,0-1,0 26,0 24,1-50,-1 26,25 24,0-25,0 1,0 24,-25-25,0-24,0-1,25 51,0-51,-24 1,-1 24,25 25,-25-49,25 24,0-24,0 49,0-24,-25 24,0 0,25-49,0 24,0 25,0-24,0-1,0 25,-24-25,-1-24,25 49,0-49,0-1,0 1,0 24,0 1,0-1,0 25,0-24,0-1,0 1,0-26,0 26,0-1,0 0,25 26,-25-76,0-24,0-99,24 49,26 1,-50 24,0 25,0 0,0 0,0 25,0 24,0 1,0-25,0 49,0-24,0-1,0 1,0 24,0-24,0 24,0 25,0-49,0 24,0 1,0-26,0 1,0-1,0 26,0-26,0 1,0 49,0-24,0 24,-25 0,0-25,25 1,0 24,0-49,0-1,0 1,0 24,0-24,25 24,0-24,-25 24,0-24,0-1,25 1,-25 24,0-24,0-1,0-24,0 0,0 25,0-1,0-24,0 0,0-1,0 26,0-25,0-50,0 75,0-26,0 26,0 0,0 24,0-24,0-26,0 1,0-25,0 0,0 0,0-25,0 25,0 25,0 0,0 24,0 50,0-49,0 0,0 24,0-24,25-1,-1-24,1 25,0-26,0 51,-25-50,49 24,-49-24,0 49,0 1,0-26,0 26,0-26,0 26,0-26,25 26,-25-1,0 0,0-24,0 49,0-24,0-1,25 50,0-25,-25-24,0 24,0-50,0 1,0 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33:03.92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1365 3696,'24'0,"51"0,-1 0,-49 0,25 0,-1 0,-24 0,25 0</inkml:trace>
  <inkml:trace contextRef="#ctx0" brushRef="#br0" timeOffset="20311.8104">12651 8483,'0'0,"-25"25,25 25,0-1,0-24,0 49,-25 1,0-50,1-25,24 24,0 1,24-25,26 0,24 0,1 0,-26 0,26 0,-50 0</inkml:trace>
  <inkml:trace contextRef="#ctx0" brushRef="#br0" timeOffset="21101.6342">12924 8657,'0'25,"0"24,0 26,0-51,-25 26,25 24,-25-24</inkml:trace>
  <inkml:trace contextRef="#ctx0" brushRef="#br0" timeOffset="21909.6418">12279 9103,'0'0,"0"25,0 0,24 0,1-25,50 25,-26-25,1 0,24 24,1-24,-1 0,-24 0,24 0,1 0,-26 0,-24 0,49 0,-49 0,0 0,49 0,1 0</inkml:trace>
  <inkml:trace contextRef="#ctx0" brushRef="#br0" timeOffset="23462.0124">12353 9451,'74'0,"-49"0,25 0,-25 0,24 0,1 0,-25 0,0 0,-25 24,0 1,-25 0,0 25,0-26,25 1,-25 0,-24 0,74-25,24 0,26 0,-51 25,1 24,0-24,0-25,-25 25,0 0,0 24,-25-24,-49 0,49 0,0-25,-49 24,-1-24,50 0,-24 0</inkml:trace>
  <inkml:trace contextRef="#ctx0" brushRef="#br0" timeOffset="24933.0655">13196 9500,'0'-25,"-74"25,49 0,-24 25,24 0,0 0,0-25,25 25,-25-1,1 1,24 0,0 49,0-24,0 24,24-24,1 0,25-50,-50 24,49 1,26 0,-26-25,1 25,0 0,-26-25,1 0,0-25,0 0,0 0,-25 0,0 1,0-1,-75 0,26 0,24 0,-25 1,25 24,1 0,-51 0,1 0,-1 0,51 0,-1 0,-25 0</inkml:trace>
  <inkml:trace contextRef="#ctx0" brushRef="#br0" timeOffset="25821.5124">13593 9203,'50'0,"24"0,-49 0,25 0,-1 0,1 0,24 0,1 0</inkml:trace>
  <inkml:trace contextRef="#ctx0" brushRef="#br0" timeOffset="26550.2608">13916 8979,'0'25,"0"25,0-25,0 49,0-24,0-26,0 26,0 0</inkml:trace>
  <inkml:trace contextRef="#ctx0" brushRef="#br0" timeOffset="27949.3359">14933 8508,'0'-25,"-50"50,25 0,25 49,-24-24,24 24,0-24,-25-1,25 1,0 0,-25-50,25 24,74-24,-24 0,24 0,-24 0,0-24,-26 24,26-25</inkml:trace>
  <inkml:trace contextRef="#ctx0" brushRef="#br0" timeOffset="28765.3264">15206 8830,'-25'0,"25"50,0 0,0-26,0 26,0 25,0-51,0 26,0-25,0 49</inkml:trace>
  <inkml:trace contextRef="#ctx0" brushRef="#br0" timeOffset="29520.4791">14734 9252,'0'0,"50"0,0 0,24 0,-49 0,24 0,1 0,0 0,24 0,-24 0,-26 0,51 25,-26-25,26 0,-50 0,24 0,26 0</inkml:trace>
  <inkml:trace contextRef="#ctx0" brushRef="#br0" timeOffset="31597.5817">14834 9525,'24'0,"1"0,0 0,0 0,49 0,-24 0,24 0,-49 0,-50 0,0 0,-24 25,49 0,-50-1,25-24,1 25,-1-25,0 25,75-25,-26 25,26 0,0-25,-26 0,-24 24,0 1,-24 0,-1-25,-25 0,25 0,-24 25,49 0,-50-25,25 24,-24 1</inkml:trace>
  <inkml:trace contextRef="#ctx0" brushRef="#br0" timeOffset="33193.041">15652 9475,'-25'0,"0"0,1 0,-1 25,-25-25,25 25,25 0,-49-25,24 25,25 24,-25-24,25 25,-25-1,25-24,0 0,0 24,25-24,-25 0,50 0,24-25,1 0,-26 0,1 0,-50-25,0-25,0 26,-25-26,-25 25,26 0,24 1,-25 24,-50 0,51 0,-1 0</inkml:trace>
  <inkml:trace contextRef="#ctx0" brushRef="#br0" timeOffset="84381.875">13345 6449</inkml:trace>
  <inkml:trace contextRef="#ctx0" brushRef="#br0" timeOffset="150748.1222">8732 13519,'24'0,"1"0,25 0,24 0,-49-25,0 25,0 0,-1 0,1-25,25 0,-1 0,-24 25,25 0,24 0,1 0,-1 0,1 0,-1 0,-49 0,24 0,1 0,-25 0,49 0,-24 0,-25 0,24 0,26 0,-51 0,26 0,0 0,-1 0,-24 0,25 25,-1 0,1-25,-25 0,24 25,26-25,-26 0,-24 0,25 25,-25-25,24 0,1 0,-1 24,1-24,0 0,-26 0,26 25,0 0,-1-25,1 0,24 0,1 25,-1-25,-49 0,49 25,1-1,-1 1,-24-25,-1 0,1 0,0 0,-1 0,1 0,-25 0,49 0,0 0,-24 0,0 0,24 0,0 0,-24 0,24 0,1 0,-1 0,-24 0,0 0,-1 0,1 0,-1 0,26 0,-26 0,26 0,49 0,0 0,-25 0,0 0,-24 0,-1 0,-49 0,25 0,24 0,-24 0,-1 0,26 0,-26 0,26 0,-1 0,0 0,-24 0,24 0,-24 0,-25 0,74 25,-24-25,-1 25,0-25,26 0,-51 0,26 0,-1 0,-24 0,-1 0,1 0,-25 0,24 0,-24 25,-25-1,50-24,-1 0,-24 0,49 0,26 0,-26 0,-24 25,24 149,-24-125,-1 1,51-25,-1-25,0 0,0 0,0 0,25 0,-24 0,24 0,-25 0,25 0,0 0,0 0,0 0,-50 0,1 0,-26 0,-24 0,25 0,24 0,-49 0,50 0,-1 0,25 0,25 0,0 0,0 0,-25 0,-24 0,-1 0,-24 0,24 0,1 0,49 0,-25 0,25-25,-25 0,0 0,-24 1,-50-1,24 25</inkml:trace>
  <inkml:trace contextRef="#ctx0" brushRef="#br0" timeOffset="199266.2665">10964 14337,'0'-25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36:34.34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9377 14585,'0'-25,"0"1,24 24,26 0,24-25,-24 0,24 25,-49 0,25 0,-25-25</inkml:trace>
  <inkml:trace contextRef="#ctx0" brushRef="#br0" timeOffset="585.8858">9377 14734,'49'-25,"1"25,24-25,-24 1,-25-1,24 25,-24-25,0 0,49 25,1 0</inkml:trace>
  <inkml:trace contextRef="#ctx0" brushRef="#br0" timeOffset="1712.1925">10220 14337,'49'-25,"-24"-49,0 74,-25-50,0-24,0 123,0 1,0-25,0 24,-25 1,25 0,-25-25,25 24</inkml:trace>
  <inkml:trace contextRef="#ctx0" brushRef="#br0" timeOffset="2247.5576">10890 14015,'0'24,"-25"26,0-25,25 0,-25 24,0 26,-24-1,24-24,-25 74,50-99,0-50,0-25,0-49,0 24,0 51</inkml:trace>
  <inkml:trace contextRef="#ctx0" brushRef="#br0" timeOffset="4260.0542">10914 14064,'-49'0,"24"0,-25 50,26-25,24-1,0 26,-25-50,0 50,-25-1,26-24,-1 25,25-1,0 1,-25-25,0 0,25 24,-25-24,1 25,-1-1,25-24,-25-25,0 50,25-26,-25 1,25 0,0 0,-24 0</inkml:trace>
  <inkml:trace contextRef="#ctx0" brushRef="#br0" timeOffset="6024.5214">10989 14635,'49'-25,"1"0,-25-24,0 24,-1 0,1 0,-50 25,-49 0,24 0,26 0,-1 50,25 24,0 1,25-26,-1 26,1-75,-25 49,0 26,0-26,0 26,0-51,0 1,0 0,-74-25,24 0,25 0,-24 0,24 0,25-50,0-24,0 24,0 26,0-1,0 0,0 0,25 0,0 25,-25-24,24-1,1 0,0 0,0 0,0 25</inkml:trace>
  <inkml:trace contextRef="#ctx0" brushRef="#br0" timeOffset="7298.7445">11386 14833,'0'0,"25"-25,-1-24,1-1,0 1,0-1,-25 0,49 26,-24-1,-25-50,0 1,0 124,0 24,0-49,0 49,0-24,0-25,0 49,0 0,0-24,0 0,0-1,0-24,25 0,0 0</inkml:trace>
  <inkml:trace contextRef="#ctx0" brushRef="#br0" timeOffset="59042.1423">17562 11881,'25'25,"-25"25,0 49,0 0,-25 1,0-1,25-50,0 1,0 0,0-1,75-49,-51 0,26 0,-25 0,0-25,24 25,1-24,-25-1</inkml:trace>
  <inkml:trace contextRef="#ctx0" brushRef="#br0" timeOffset="59938.9388">17909 12229,'-24'0,"24"25,0-1,0 51,0-26,0-24,0 25,0-1,0-24,0 25,0-1,0-24,0 25,0 24,0-49</inkml:trace>
  <inkml:trace contextRef="#ctx0" brushRef="#br0" timeOffset="60767.5307">17116 12923,'24'0,"26"0,0 0,-26 0,26 0,24 0,-49 0,50 0,-1 0,-24 0,24 0,25 0,1 0,-26 0,-24 0,24 0,-24 0,-26 0,51 0,-26 0,-24 0,50 0,-1 0,-49 0,-25-25,25 25,24 0,-24-24,0 24,0 0</inkml:trace>
  <inkml:trace contextRef="#ctx0" brushRef="#br0" timeOffset="62009.8026">17364 13246,'24'0,"26"0,0 0,-1 0,-24 0,25 0,24 0,-24 0,-25 0,24 0,-24 0,0 0,0 49,-25 26,0-50,0-1,-50 1,25 0,-24-25,-1 0,25 25,0-25,0 25,1-25,73 0,-24 0,25 0,-1 0,-24 0,50 49,-26-24,-24 0,25 24,-26 26,1-50,-25-1,0 1,0 0,-25-25,25 25,-49 24,24-49,-25 50,1-25,-26 0,1-1,-1 1,26-25,-1 0,1 25,24-25,0 0</inkml:trace>
  <inkml:trace contextRef="#ctx0" brushRef="#br0" timeOffset="63410.2946">18678 13271,'-25'0,"-24"0,24 24,0 1,0 0,1 0,24 0,-25-1,25 1,0 25,-25 24,25 1,-25-75,0 49,25 1,0-25,0 24,0 26,0-26,0 26,25-51,25 1,-50 0,49-25,-24 0,50 0,-26 0,-24-25,0 25,24 0,-49-25,50 1,-25-1,-25-50,0 51,0-26,25 25,-25-49,0 49,-25 25,-50-25,26 25,24 0,0 0,0 0,-24 0,24 0,0 0,0 0</inkml:trace>
  <inkml:trace contextRef="#ctx0" brushRef="#br0" timeOffset="64431.2381">19050 12799,'0'-25</inkml:trace>
  <inkml:trace contextRef="#ctx0" brushRef="#br0" timeOffset="66585.8919">20117 11832,'0'25,"0"49,0 0,0-24,0 0,0-1,0-24,0 25,74-25,-24-1,0-24,-1 25,26-25,-26 0,26 0,-51 0,1 0</inkml:trace>
  <inkml:trace contextRef="#ctx0" brushRef="#br0" timeOffset="67307.9281">20687 12080,'-49'0,"49"49,0 1,0 25,0-1,0-24,0-1,0 1,0-25,0 24,0 1,0-25,0-1</inkml:trace>
  <inkml:trace contextRef="#ctx0" brushRef="#br0" timeOffset="68116.5111">20142 12923,'49'0,"26"0,-50 0,-1 0,51 0,-26-25,1 25,0 0,-1-24,26 24,-26 0,1-25,-1 0,1 25,0 0,-25-25,49 25,-49 0,24 0,-24 0,25 0,-1 0,-24 0,50 0,-51 0</inkml:trace>
  <inkml:trace contextRef="#ctx0" brushRef="#br0" timeOffset="69538.6843">20539 13221,'49'0,"-24"0,25 0,-1-25,-24 0,25 25,-26 0,-24 50,0-25,-24 0,24-1,-25-24,0 25,0 0,0 0,75-25,0 0,-26 0,26 0,25 49,-51 1,-24 24,0-24,0-25,0 24,-24-49,24 25,-25 25,-50-50,1 0,24 0,1 0,-1 0,25 0,0 0</inkml:trace>
  <inkml:trace contextRef="#ctx0" brushRef="#br0" timeOffset="71057.4559">21283 13097,'-25'-25,"0"25,-49 0,49 0,0 0,25 50,0 24,0-24,0-25,0-1,0 1,0 0,25 0,0-25,0 0,49 0,-49 0,24 0,-24 0,25 49,-25 1,-1-25,1 24,-25 1,25 0,-25-26,0 1,0 0,-25-25,0 25,25 0,-24-1,-1-24,-25 0,25 0,1 25,24 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7T15:43:4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19745 1811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3T17:31:16.33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15999 16272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5:08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20365 7342,'25'0,"24"0,26 0,-50 0,24 0,1 0,-50 75,0-26,0 26,0-1,0 0,25-74,-25 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42:47.26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14784 6474,'0'-25,"50"25,-26 25,-24 0,25 0,0 24,0 26,0-26,-1-24,1 0,-25 24</inkml:trace>
  <inkml:trace contextRef="#ctx0" brushRef="#br0" timeOffset="600.6553">15007 6598,'-25'25,"25"24,-24-24,24 0,-25-25,0 25,0 0,25 24,-25-49,1 50</inkml:trace>
  <inkml:trace contextRef="#ctx0" brushRef="#br0" timeOffset="1096.3418">15230 6722,'25'0,"50"0,-26 0,1 0,-1 0,-24 0,25 0,-1 0,-24 0,25 0,0 0,-26 0</inkml:trace>
  <inkml:trace contextRef="#ctx0" brushRef="#br0" timeOffset="2391.5403">15875 6548,'25'0,"0"25,0 25,0 24,-1-49,26 0,24-25,-24 0,24 0,-24 0,0-25,-50 0,0 0,0 1,0-1,0 74,24-24,-24 25,25 24,0 1,0-50,0 24,-25 1,0 24,0-49,0 25,24-26,-24 26,-24-25,-26-25,-24 0,24 0,50-25,0-25,0 26,25-26,24 25,-24 0,25 1,-1-26,26 25,-50 25,24-25,1 25,-25 0,24 0,-24-24</inkml:trace>
  <inkml:trace contextRef="#ctx0" brushRef="#br0" timeOffset="3495.1658">17264 6400,'0'24,"0"1,-49-25,-26 0,51 0,-1 0,0 25,-25 0,50 24,-49-24,74-25,49 0,-24 25,-1 0,1 0,-1-1,-24 1,-25 0,25 0</inkml:trace>
  <inkml:trace contextRef="#ctx0" brushRef="#br0" timeOffset="4032.0332">17066 6747,'74'0,"-24"0,-25 49,24-24,-24 0,0 0,0 0,24-25,-49 25</inkml:trace>
  <inkml:trace contextRef="#ctx0" brushRef="#br0" timeOffset="5161.2647">17587 6524,'25'-25,"24"0,-24 0,0 25,74 0,-49 0,-1 0,1 0,-25 0,-25 25,0 0,0 0,0 24,-50-24,1 0,24 0,-25-1,1 1,24 0,25 0,0 24,0-24,49-25,26 0,-1 0,-24 0,24 0</inkml:trace>
  <inkml:trace contextRef="#ctx0" brushRef="#br0" timeOffset="6960.7178">18281 6449,'0'75,"0"-51,0 1,0 25,0 24,0-49,25-25,0 50,0-26,24 1,-24 0,25 0,-25 0,-1-25,1 0,25 0,-25-25,-1 0,1 0,0 0,25 1,-50-1,0 0,24 0,-24 0,0-49,0 49,-24 0,-1 1,-50 24,51 0,-1 0,-50 0,51-25,-1 0,-50 25,1 0</inkml:trace>
  <inkml:trace contextRef="#ctx0" brushRef="#br0" timeOffset="21197.8178">14908 7541,'25'0,"0"0,-25 49,0 1,24-25,1-1,-25 51,25-1,0-24,24-25,1-25,-25 0,24 0,26 0,-50 0,24 0,-49-50,0-24,0 24,0 25,0-24,-25-1,50 75,-25 24,50 51,-50-76,25 51,-25-1,0-49,0 25,49 74,-24-50,-25-24,0-1,0 26,0-50,-25-25,-24 0,49-25,-25 0,0 0,25-24,-25-1,25 25,0 0,25 1,25-1,-26 0,1 0,0 25,0 0,0 0,-1 0</inkml:trace>
  <inkml:trace contextRef="#ctx0" brushRef="#br0" timeOffset="21743.0997">15751 7739,'75'0,"-1"0,-24 0,24 0,-24 0,-25 0,24 0,1 0,-25 0,-1-25,-24 0</inkml:trace>
  <inkml:trace contextRef="#ctx0" brushRef="#br0" timeOffset="22448.0765">16396 7516,'25'0,"0"0,24 0,-24 0,0 25,0-1,24 1,-24 0,0 0,0-25,-25 25,25-1,0 1,-1-25</inkml:trace>
  <inkml:trace contextRef="#ctx0" brushRef="#br0" timeOffset="22958.7794">16768 7441,'0'25,"0"25,-24-25,-1 24,25 1,0-1,-25 1,25 0,-25-26,25 26,-25-25</inkml:trace>
  <inkml:trace contextRef="#ctx0" brushRef="#br0" timeOffset="23879.2133">17438 7516,'-25'0,"-49"0,24 25,25-25,25 24,-24 1,-26 0,25-25,0 25,25 0,75-1,-26 1,1-25,24 25,-24-25,-25 0,24 0,1 0,0 25</inkml:trace>
  <inkml:trace contextRef="#ctx0" brushRef="#br0" timeOffset="24480.2887">17165 7838,'50'0,"-1"25,26 0,-26 0,1-25,0 24,-1 1,-24 0</inkml:trace>
  <inkml:trace contextRef="#ctx0" brushRef="#br0" timeOffset="25679.3245">17984 7615,'-25'-25,"25"0,25 25,-25-24,74 24,1 0,-26 0,1 0,-1 0,-24 0,0 24,0 1,0 0,-1 0,1 0,-25-1,0 1,-49 0,-26 0,75 0,-49-25,24 0,0 0,-49 0,24 24,50 1,-50 0,26-25,24 25,24 0,1-1,25 1,-1-25,-24 0,25 0,24 0</inkml:trace>
  <inkml:trace contextRef="#ctx0" brushRef="#br0" timeOffset="27240.7429">18678 7541,'0'-25,"-25"25,1 49,24-24,0 25,0 24,0-49,0 0,24 0,-24-1,25-24,0 25,-25 0,50 0,-26-25,1 25,50-25,-50 0,-1 0,1-25,-25 0,0-49,0-1,0 1,0 24,0 1,0-1,0 25,0 0,0-24,0-1,-25 25,-24 1,24 24,-50 0,26 0,-26 0,26 0</inkml:trace>
  <inkml:trace contextRef="#ctx0" brushRef="#br0" timeOffset="31868.5712">19571 6102,'25'50,"-25"-26,25 26,0 0,-1-1,1 26,0-26,-25 1,25-1,-25 26,0-1,0-24,25-1,-1 26,1-1,-25 1,0-26,0 26,25-1,-25 1,25-1,-25-24,25-1,0 1,-25-1,24 1,-24 0,0-1,25-24,0 25,0-1,0 26,-25-51,24 26,1 0,0-1,-25-98,-25-1,25 0</inkml:trace>
  <inkml:trace contextRef="#ctx0" brushRef="#br0" timeOffset="34007.9389">20266 6375,'0'-25,"49"25,-24 25,0 24,0 1,0-25,-25 24,24 26,1-75,0 25,0 24</inkml:trace>
  <inkml:trace contextRef="#ctx0" brushRef="#br0" timeOffset="34521.4531">20489 6350,'-25'25,"0"24,-24-24,24 25,0-1,0 1,1-25</inkml:trace>
  <inkml:trace contextRef="#ctx0" brushRef="#br0" timeOffset="35160.9932">20712 6499,'25'0,"25"0,24 0,1 0,-51 0</inkml:trace>
  <inkml:trace contextRef="#ctx0" brushRef="#br0" timeOffset="37104.6288">21184 6201,'24'0,"26"0,-25 0,0 0,24 50,1-50,-25 49,-1-24,1 0,-25 49,0 1,0-26,0 26,-25-50,25-1,-24-24,-51 0,26 25,24-25,0 25,25 25,25-50,24 0,26 0,-1 0,-24 0,24 0</inkml:trace>
  <inkml:trace contextRef="#ctx0" brushRef="#br0" timeOffset="38536.6349">21779 6276,'0'24,"0"1,0 0,-25 0,0 0,0 24,25 26,0-1,0 0,0-24,0-25,25 0,25-1,24-24,-24 0,24 0,1 0,-50 0,-1 0,1-49,0 24,-25 0,0-24,0-26,0 50,0 1,0-1,0 0,0-25,-25 50,25-24,-25-26,1 25,-1 25,25-25,-25 25,-50 0,26 0,24 0,0 0,-49 0</inkml:trace>
  <inkml:trace contextRef="#ctx0" brushRef="#br0" timeOffset="40330.2302">22697 6350,'-25'25,"-25"0,-24-25,74 24,-25 1,0-25,0 25,-24 0,49 24,25-24,-1-25,51 0,-50 25,-1-25,1 25,0 0,0-25,24 0,-49 24,25 1</inkml:trace>
  <inkml:trace contextRef="#ctx0" brushRef="#br0" timeOffset="40918.617">22473 6697,'25'25,"25"0,-25 0,24-1,1 1,-1 25,-24-50,0 50,0-26,0 1,-1-25</inkml:trace>
  <inkml:trace contextRef="#ctx0" brushRef="#br0" timeOffset="43016.7025">22920 6325,'25'0,"-1"0,-24 75,25-26,0 26,0-51,0 26,0-50,24 25,26-25,-51 25,1-1,50-24,-26 0,-24 0,25 0,-26 0,-24-74,0 24,0-24,0 0,0 49,0-25,0 100,0-25,0 24,25 26,0-75,-25 49,0 26,25-51,-25 1,0 25,0 24,0 1,0-26,0 1,0 0,0-1,0 1,0 24,0 1,0-26,-25-49,-25 0,1 0,-1 0,25 0,1 0,-26-25,50 1,0-1,0-50,0 51,0-1,50 0,-26 0,1 25,25-25,24 1,1-1,-51 0,26 25,0-25,-1 25,-49-25,25 1,25-1</inkml:trace>
  <inkml:trace contextRef="#ctx0" brushRef="#br0" timeOffset="46566.0775">20563 7441,'0'-24,"25"24,-25 74,0-49,0 24,0 1,25-50,49 0,-24 0,-25 0,24 0,-24-25,0 0,-25-24,0 24,0 0,0 75,0-25,0 49,0 0,0-24,0 0,0 24,25-24,-25-1,0-24,25 50,-25-26,0-24,0 49,25-49,-1 0,-24 49,0-24,-74-50,24 0,25 0,-24-25,24 0,0-49,0 24,25 1,0-1,0 25,50 1,24-1,-49 0,50 0,-1 0,25-24,-99 24,25 0,25 0</inkml:trace>
  <inkml:trace contextRef="#ctx0" brushRef="#br0" timeOffset="47440.4439">21704 7466,'-49'0,"-1"0,25 25,-24 0,24 0,0-1,0-24,25 25,50 0,0-25,-1 25,-24 0,0-25,24 0,-49 24,50 1,-25 0</inkml:trace>
  <inkml:trace contextRef="#ctx0" brushRef="#br0" timeOffset="48039.4048">21481 7764,'75'0,"-26"25,-24-25,0 24,24 1,-24-25,25 25,-1 0,-24 0,0-1,0-24,0 25,-50-25,0-25</inkml:trace>
  <inkml:trace contextRef="#ctx0" brushRef="#br0" timeOffset="48600.2895">22002 7342,'25'25,"0"-25,0 50,-1-26,1 1,0 0,0 0,24 24,-24-24,-25 0,25 0,0 0,0-25,-1 49,26-24</inkml:trace>
  <inkml:trace contextRef="#ctx0" brushRef="#br0" timeOffset="49066.2598">22374 7293,'-25'0,"1"49,-1 26,0-26,0 26,25-51,-25 26,1 0,24-26,0 26,-25 0,25-26,-25-24</inkml:trace>
  <inkml:trace contextRef="#ctx0" brushRef="#br0" timeOffset="49584.24">22399 7689,'25'0,"0"0,24 0,26 0,-1 0,-24 0,-1 0,1 0</inkml:trace>
  <inkml:trace contextRef="#ctx0" brushRef="#br0" timeOffset="50000.6098">22697 7417,'0'24,"0"1,0 25,24-1,-24-24,0 25,0-25,0 49,0 0</inkml:trace>
  <inkml:trace contextRef="#ctx0" brushRef="#br0" timeOffset="50923.1245">22969 7689,'25'0,"25"-24,-50-51,25 1,0 49,24 25,1 0,24 0,1 0,-26 25,-49 0,25-1,-25 51,0-50,0-1,-25 1,0 0,1-25,-1 25,0 24,-25-24,26-25,24 25,0 49,0-49,24 0,1 0,25 0,-1-25,1 0,0 0,-26 0,-24-25,0 0</inkml:trace>
  <inkml:trace contextRef="#ctx0" brushRef="#br0" timeOffset="51799.3395">23490 7640,'0'0,"0"49,0 1,0 0,0-1,0-24,0 49,25-49,-25 0,25-25,0 0,0 0,24 0,-24 0,0-25,-25-24,0 24,0-25,0 1,0-1,0 0,0 26,0-51,0 26,0 24,0 0,-25 25,0 0,0 0,1 0,24 25</inkml:trace>
  <inkml:trace contextRef="#ctx0" brushRef="#br0" timeOffset="154566.2293">19274 14759,'49'0,"1"0,-25 0,24 0,-24 0,49 0,-24 0,-25 0,24 0,1 0,-25-25,-25-49,25 24,-1-24,-24 24,0 0,0 26,0-1,0 0,0 0</inkml:trace>
  <inkml:trace contextRef="#ctx0" brushRef="#br0" timeOffset="156111.8228">18157 14660,'0'49,"0"-24,0 0,25 0,-25-1,25 1,49-25,-49 0,25 0,-25 0,-1-25,-24 50,25 0,-25 0,0 49,25 1,0-51,-25 26,0 0</inkml:trace>
  <inkml:trace contextRef="#ctx0" brushRef="#br0" timeOffset="157339.9767">18604 14660,'0'49,"0"26,0-26,0 26,0-1,25 0,-1-74,1 0,0 0,0 0,24 0,-49-49,0-26,0 1,-24 74,24-50,0-24,0 24,-25 26,25-26,0 25,-75 25,51 0</inkml:trace>
  <inkml:trace contextRef="#ctx0" brushRef="#br0" timeOffset="158122.9533">20340 13543,'0'25,"0"25,0-1,0 1,0 0,0-1,0-24,0 0,25-25,25 0</inkml:trace>
  <inkml:trace contextRef="#ctx0" brushRef="#br0" timeOffset="158471.0169">20514 13767,'0'248,"0"-496,0 570</inkml:trace>
  <inkml:trace contextRef="#ctx0" brushRef="#br0" timeOffset="159678.6379">20737 13667,'25'0,"-25"75,0-50,0 49,0 0,0-24,0 0,0-1,25-24,-1 25,1-26,0-24,50 0,-26 0,-24 0,25 0,24 0,-24 0,-26-24,1 24,0-50,-25 25,0 0,0-49,0 24,0 26,0-26,0-24,0 24,-25 25,25 0,-25-24,1 24,24 0,-25-24,0 24,0 25,-49 0,-1 0,26 0,24 0,-25 25,50-1,-25-24,-24 25,49 0</inkml:trace>
  <inkml:trace contextRef="#ctx0" brushRef="#br0" timeOffset="243599.3219">10542 14387,'0'74,"50"-24,-25-25,0-1,49-24,0 0,-49 0,-25-24,0-26,0-24,0-1,-25 50,1 0,-1 1,25-1,-25 25,0 0,-24 0,-26 0,50 0,1 0,-1 0,25 25,0 24,0 26,0-50,0 24,49-24,-24 0,-25 0,25-25,49 0,-24 0,24 0,-49 0,0 0,-25-50,25 25,0 25,-25 50,0 24,24-74,-24 25,50 0,-25 0,0-25,49 0,0 0,-24 0</inkml:trace>
  <inkml:trace contextRef="#ctx0" brushRef="#br0" timeOffset="245927.6706">21208 15032,'25'0,"50"-25,-51 0,51 0,-1-24,-24-1,24 0,-24 26,-1-51,-24 1,25-1,-1 1,-24 24,0 26,0-26,0 25,-25 0,0 0,0 1,0-1,0-25,24 1,1-1,25 25,-25-24,0 24,-1 0,1 0,0 0,-25 1,25-1,0 25,-1-25,-24 0</inkml:trace>
  <inkml:trace contextRef="#ctx0" brushRef="#br0" timeOffset="247353.4931">21407 14660,'0'49,"0"1,0-1,0-24,0 25,0-25,0-1,0 1,-50 0,-24-25</inkml:trace>
  <inkml:trace contextRef="#ctx0" brushRef="#br0" timeOffset="248157.7855">21283 14982,'25'0,"49"0,-24 0,-1 0,1 0,-25 25,49 0,-24-1,-1-24,-24 0</inkml:trace>
  <inkml:trace contextRef="#ctx0" brushRef="#br0" timeOffset="249517.3961">22573 13370,'-50'0,"25"0,0 0,1 0,-1 25,25 24,49 1,-24-1,0-24,25 25,-1-1,26 26,-1-1,0-24,-49-1,25-49,-25 25,24 0,-49 0,-49 0,-1-1,0-24,1 0,-1 0,50 25,-49-25,-26 0,26 0,-26 0,50 0</inkml:trace>
  <inkml:trace contextRef="#ctx0" brushRef="#br0" timeOffset="250486.9201">22697 13022,'24'0,"1"25,0 0,0 0,0 0,-1 49,-24-24,25-25,-25 24,25-24,0 0,0 49,-1-49,-24 25</inkml:trace>
  <inkml:trace contextRef="#ctx0" brushRef="#br0" timeOffset="256374.7765">11212 13891,'25'0,"24"-25,26 25,-50 0,24 0,-24 0,0 0,-75 25,1-1,24-24,0 25,0 0,-24 0,24 0,0-1,0 1,0 0,25 0,50-25,24 0,-24 0,25 0,-1 0</inkml:trace>
  <inkml:trace contextRef="#ctx0" brushRef="#br0" timeOffset="259369.5643">19522 17983,'-25'0,"25"25,0 50,0-26,0-24,49-25,1 0,0 0,-26 0,26 0,0 0,-26-25,1 0,-25-49,0 0,0 49,0-25,-25 1,1 49,24-25,-75 25,1 0,49 0,0 0,0 0,1 0,-1 25,0 24,25 1,0 24,0 1,0-1,0-49,25 0,0-1,-1-24,51 0,-1 0,-24 0,-25-24,24-1,-24 0,-25-25,0 26,0-26,0 0,0 100,0 0,0-26,25 26,0-25,24-25,1 0,24-25,-24-25,0 1,-1 24</inkml:trace>
  <inkml:trace contextRef="#ctx0" brushRef="#br0" timeOffset="259871.9501">20489 17909,'25'0,"24"-25,-24 25,25 0,-1 0,1 0</inkml:trace>
  <inkml:trace contextRef="#ctx0" brushRef="#br0" timeOffset="260313.6747">20588 18058,'0'0,"25"0,25 0,-1 0,1 0,-25 0,-1 0,1 0,0 0</inkml:trace>
  <inkml:trace contextRef="#ctx0" brushRef="#br0" timeOffset="261358.1656">21357 17686,'-25'0,"1"0,-26 0,50 49,-25-24,0 0,1 25,24-1,0-24,0 49,0 1,0-1,24-49,1 0,-25 0,25-1,0-24,0 25,-1-25,1 0,0 0,0 0,0-49,-1-1,-24 25,0-24,0 24,0 0,-24 25,-1 0,0 0,0 0,0 0</inkml:trace>
  <inkml:trace contextRef="#ctx0" brushRef="#br0" timeOffset="262634.976">21952 17884,'-24'0,"-26"0,50 25,-25-25,0 25,1 0,24-1,0 51,-25-50,25-1,0 51,0-50,0-1,25 1,-1 0,26-25,0 25,-1-25,-24 0,50 0,-26 0,-24 0,-25-50,50-24,-26 49,-24-49,0 24,0 25,0-49,0 24,0 25,-24 25,-1 0,-25 0,-24 0,49 0,0 0,0 0,-24 0,-1 25,25 0</inkml:trace>
  <inkml:trace contextRef="#ctx0" brushRef="#br0" timeOffset="269972.1455">12973 13841,'25'0,"25"-25,24 25,-24-25,-26 1,-24-1,25 0,-25-25,0 26,0-26,0 0,0 26</inkml:trace>
  <inkml:trace contextRef="#ctx0" brushRef="#br0" timeOffset="270342.7886">13221 13469,'50'248,"-50"-174,25-74,-25 50,24 0</inkml:trace>
  <inkml:trace contextRef="#ctx0" brushRef="#br0" timeOffset="271006.3326">13345 13990,'0'0,"50"0,-25 0,49 0,-24 0,-25 0,49 0,0 0,1 0,-50 0,24 0,-24 0</inkml:trace>
  <inkml:trace contextRef="#ctx0" brushRef="#br0" timeOffset="271821.998">13147 13990,'74'0,"-24"0,-1 0,1 0,0 0,-1 0,26 0,-1 0,1 0,-26 0,26 0</inkml:trace>
  <inkml:trace contextRef="#ctx0" brushRef="#br0" timeOffset="272998.7086">13494 14263,'0'-25,"25"0,0 25,24 0,1 0,-25 0,24 0,26 0,-50 25,-1-25,1 49,-25 1,0-25,0 0,0 24,-25-24,-24 0,24 0,-49 24,-1-49,1 0,49 0,-25 0,25 25,25 0,0 0,25-25,25 0,0 0,24 0,-24 0,-1 0,1 0,-25 0,24 0,1 0</inkml:trace>
  <inkml:trace contextRef="#ctx0" brushRef="#br0" timeOffset="276435.2094">14238 13667,'-25'25,"25"0,0 0,0 0,0-1,0 26,0 24,0-49,0 0,0 0,25 0,0 24,0-49,49 0,-24 0,24 0,-49 0,0 0,25-25,-50-24,0-26,0 1,0 24,0 26,0-1,-25 0,-25 25,50-25,-50 25,-24 0,49 0,0 0,1 25,-1 0,50-25,49 0,-24 0,-50-25,49 25,51-74,-76 49,26 0,-25 0,-25 0,49 1,-24-1,-25-50,0 1,0 0,0 24,0 25,-25 0,1 25,-51 0,50 0,1 50,-1-25,0-25,25 25,-25 24,0-49,0 50,1-1,-1-24,25 25,0-25,-25-1,0 51,25-1,-25-49,1 25,24-26,-25 1,0 0</inkml:trace>
  <inkml:trace contextRef="#ctx0" brushRef="#br0" timeOffset="277982.4246">15156 13816,'0'-25,"0"1,0-1,-50 0,26 25,-51 0,1 0,49 0,-25 25,26 0,-1-1,25 1,0 25,0-25,0-1,0 1,0 25,0-25,0-1,25 1,-1 0,1 0,25-25,-1 0,1 0,0 0,-1 0,-24 0,49 0,-24 0,-75 0</inkml:trace>
  <inkml:trace contextRef="#ctx0" brushRef="#br0" timeOffset="280030.6576">18877 15230</inkml:trace>
  <inkml:trace contextRef="#ctx0" brushRef="#br0" timeOffset="283528.8516">20911 16718,'25'0,"24"0,1-24,-50-26,25 25,-25 0,24 1,1-1,-25 0,25-25,0 50,0-49,-25 24,0 0,0 0,-25 25,-25 0,25 0,1 0,-1 50,25-25,0 0,-25 49,25 0,0 1,0-26,0-24,0 0,0 0,0 24,0 26,25-26,0-49,-1 25,51-25,-26 0,-24 0,0 0,0-25,-25 1,0-1,-50 25,25-25,1 0,-51 25,1 0</inkml:trace>
  <inkml:trace contextRef="#ctx0" brushRef="#br0" timeOffset="285177.2165">22523 15974,'-25'0,"0"0,1 0,-26 0,25 0,0 50,25-25,0 24,0-24,0 25,25-26,25 1,-1-25,26 0,-50 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7:52:4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4961 5779</inkml:trace>
  <inkml:trace contextRef="#ctx0" brushRef="#br0" timeOffset="62785.7113">14536 6722</inkml:trace>
  <inkml:trace contextRef="#ctx0" brushRef="#br0" timeOffset="69177.3847">14858 7640,'25'0,"0"0</inkml:trace>
  <inkml:trace contextRef="#ctx0" brushRef="#br0" timeOffset="104371.7997">20291 1637,'74'0,"-49"0,24-25,-24 0,25 25,-1 0,1-24,-25 24,24 0,-24 0,25 0,-25 0,-1-25,26 25,0 0,-25 0,49 0,0 0,1 0,-50 0,24 25,1-25,-25 0,49 0,-24 0,-26 0,26 0,0 24,-1 1,1-25,-25 25,-1-25,51 0,-1 25,-24 0,-25-25,24 0,26 25,-26-25,1 0,0 0,-26 0,26 0,0 0,-26 0,51 0,-1 0,-24 0,-25 0,-1 0,1 0,25 0,-25 0,24 0,1 0,-25-25,-1 25,26 0,-25-25,24 0,-24 0,0 25,0 0,0 0,0-25,-1 1,1-26,0 0,-25 1,25-1,0 1,-1 24,-24-25,0 1,0-1,0 0,0 26,-24-1,-51 25,26 0,-1 0,0 0,1 0,24 0,-50 0,1 0,0 0,49 0,-25 0,25 0,-49 0,24 0,26-25,24 0,-50 25,-24 0,49 0,-25 0,25 0,-24 0,-1 0,25 0,-24 0,-1 0,25 0,-49 0,24 0,25 0,-24 0,-1 0,25 0,-24 0,-26 0,26 0,-26 0,1 0,0 0,24 0,-24 0,-1 0,26 0,-1 0,0 0,26 0,-51 0,25 0,1 0,-1 0,1 0,-1 0,0 0</inkml:trace>
  <inkml:trace contextRef="#ctx0" brushRef="#br0" timeOffset="144981.3913">20911 14461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7:45:10.91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14437 6325</inkml:trace>
  <inkml:trace contextRef="#ctx0" brushRef="#br0" timeOffset="15375.6482">4564 5730,'0'49,"0"1,0 0,0-25,-24 24,24 1,0-25,0 49,-25-49,25 0,0 49,0-49,0 0,0 24,0-24,25 0,-1 0,-24-1,0 1,25 25</inkml:trace>
  <inkml:trace contextRef="#ctx0" brushRef="#br0" timeOffset="16575.3966">4862 6201,'0'0,"25"0,0 0,-25-49,0 24,24-50,-24 26,0 24,0-49,25 98,-25 1,25 25,-25 49,0-25,25-24,0 24,-25-24,25 0,-25-26,0 26,0 24,24-74,-24 25</inkml:trace>
  <inkml:trace contextRef="#ctx0" brushRef="#br0" timeOffset="17282.6554">4961 5730,'75'0,"-50"0,49 25,-24-25,-1 0,-24 24,25 1,-1 25,1-25,-25 24,24-24,-24 25,0-1,0 26,-1-50,-24-1,25 26,-25-25,0 0</inkml:trace>
  <inkml:trace contextRef="#ctx0" brushRef="#br0" timeOffset="19080.3502">16495 5606,'-49'0,"49"25,-25-1,25 1,-25 0,25 25,0-1,0 26,0-50,0 24,25 1,0-1,0-24,-25 25,24-1,26-24,-25 25,0-25,49-1</inkml:trace>
  <inkml:trace contextRef="#ctx0" brushRef="#br0" timeOffset="20559.8108">16744 5829,'0'-25,"0"-24,24 49,1 0,50 0,-26 0,-74 24,1 1,-1 0,0 25,0-25,0-1,25 51,0-1,50-24,-25-25,0-25,49 0,0 0,-24 0,-25 0</inkml:trace>
  <inkml:trace contextRef="#ctx0" brushRef="#br0" timeOffset="21932.2779">16967 5606,'0'-25,"49"25,-24 0,0 25,0 0,0-1,-1 1,1 0,0 25,25-1,-26-24,1 25,0-1,0-49,-25 50,25-25,-25 0,24-1,-24 1,0 0,0 25,0 24,0-24,0-26,0 1,0 0,0 0,-74-25</inkml:trace>
  <inkml:trace contextRef="#ctx0" brushRef="#br0" timeOffset="25488.1928">11733 5432,'-25'0,"0"75,25-26,-24-24,24 0,-25 24,0-24,25 25,0 24,0-24,0 24,0-49,25 25,-25-1,25-24,24-25</inkml:trace>
  <inkml:trace contextRef="#ctx0" brushRef="#br0" timeOffset="27719.1277">11981 5581,'50'0,"24"0,-49 0,-25 25,25 0,-25 24,-50-24,75-25,0 25,-1-25,1 0,25 25,-1-1,-24 1,0 0,-25 0,0 0,0 0,-25-1,0-24,1 0,-26 0,-24 0,49 25</inkml:trace>
  <inkml:trace contextRef="#ctx0" brushRef="#br0" timeOffset="29048.5909">12254 5308,'49'0,"26"0,-26 25,-24 0,-25 0,0-1,25 1,0 0,0 0,-25 24,25-24,-25 0,24 25,-24 24,25-74,0 50,-25 24,0 1,0-26,0-24,0 0,0 49,0-49,-25-25</inkml:trace>
  <inkml:trace contextRef="#ctx0" brushRef="#br0" timeOffset="78615.5557">20762 16222,'0'-25,"0"1,0-1,0-50,0 1,-25 74,25-50,-25 1</inkml:trace>
  <inkml:trace contextRef="#ctx0" brushRef="#br0" timeOffset="81501.8026">20861 16247,'-50'0,"26"-25,-1-24,0 49,0-50,0 0,25 26,-24-26,-1 25,25-24,-25-1,0 25,25-24,-25 24,1 0,-1 0,0 0,0 1,0 24,1-25,-1 0,0 0,0 0,0 1,1 24,-1-25,0 25,0-50,25 25,-49 1,24 24,25-25,-25 0,0 25,0-25,25 0,-24 0,-1 25,0-24,25-1,-25 0,-24 25,24-25,0 0,-25 1,1 24,-1-25,25 25,0-25,1 25,-51-25,75 0,-25 25,-24 0,24-24,0-1,-24 0,24 0,50 25,24 0,-24 25,0-25,24 0,1 25,-50 0,25-1,0 1,-1 0,-24 0,25-25,0 25,0-1,0 1,-1 25,1-1,-74-49,24 0,-25-24,1-1,49-25,-25 50,0-49,0 24,25 0,-25-25,25 26,-24-26,24 25,0-24,-25 24,25-25,74 50,1 0,-26 0,-24 50,0-25,0 24,24-24,-24-25,0 25,0 0,0-1,-1-24,1 0,0 25,0 0,0-25</inkml:trace>
  <inkml:trace contextRef="#ctx0" brushRef="#br0" timeOffset="88022.597">20489 14759,'25'0,"-25"25,49 24,1-49,-25 50,0-25,-1 24,1-49,0 50,-25-25,25-1,0 26,-1-25,1 24,0-24,0 0,-25 0,50 24,-26-49,1 50,0 0,25-1,-26-24,51 0,-26 25,-49-26,50 26,0-50,-26 0,1 25,25 0,-25-1,24 1,1 0,-1-25,-24 50,0-1,25 1,-26-1,1-49,0 25,0 25,24-1,-24-49,25 50,-50-25,49 0,-24-25,0 24,0 1,0 0,0 0,24-25,-24 25,-25-50,0-50,0 26,0 24,0-25,0 26,-25-1,50 50,0 49,-25 0,0-24,0 0,25-1,-25 1,0-25,0 0,-50-25,25 0,-24-25,-1 25,0 0,-24 0</inkml:trace>
  <inkml:trace contextRef="#ctx0" brushRef="#br0" timeOffset="334156.9157">2481 8012,'49'0,"26"-25,-50 0,24 25,1 0,-25-25,24 25,1 0,-25 0,49-24,-24-1,-1 25,-24-25,25 25,-1 0,1 0,24-25,-24 0,24 25,-24 0,24 0,1 0,-1-24,-24 24,-1 0,1 0,24-25,-24 25,25 0,-26 0,1 0,-1 0,1 0,-25 0,49 0,1 0,-51 0,26 0,0 0,-26 0,26 0,0 0,-26 0,26 0,24 0,-24 0,49 0,-24 0,24 0,-49 0,24 0,0 0,-24 0,-25 0,24 0,26 0,-50 0,24 0,-24 0,49 0,1 0,24 0,0 0,25 0,-24 0,24 0,-50 0,25 0,-24 0,-1 0,0 0,-24 0,24 0,1 0,-26 0,26 0,-26 0,-24 0,50 0,-1 0,1 0,-51 0,26 0,0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48:00.71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17661 16768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7:54:26.04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12055 11708,'-49'0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09:34.24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3051 8930,'0'24,"25"26,0 0,0-25,-25 24,25 1,-1-25,1-25,-25 24,50 1,24 0,1-25,-26 25,-24-25,-25-50,0-24,0 24,0-24,0 24,0-24,-25 49,25-25,-25 25,25 1,-24-1,24-25,-50 50,25-49,-24 24,-26 0,26 0,24 0,-25 25,1 0,24 0,0 0,0 0,0 50,25-25,0 24,0-24,0 0,0 0,0 0,0 49,25-49,0 0,-25-1,25 26,0-50,-1 25,-24 0,50 0</inkml:trace>
  <inkml:trace contextRef="#ctx0" brushRef="#br0" timeOffset="698.9393">4143 9252,'-25'0,"25"50,25-25,-25 24,0 1,0-1,0 26,0-26,0-24,0 25,0-1,0-24,0-50</inkml:trace>
  <inkml:trace contextRef="#ctx0" brushRef="#br0" timeOffset="1144.5233">3994 8657</inkml:trace>
  <inkml:trace contextRef="#ctx0" brushRef="#br0" timeOffset="1681.1192">4614 8930,'74'0,"-49"0,50 24,-1 1,0 0,-24-25,25 25,-1 0,-24 0,-1-25,-49 24,50-24,24 0</inkml:trace>
  <inkml:trace contextRef="#ctx0" brushRef="#br0" timeOffset="3232.7112">5656 9103,'25'0,"-25"-49,24-51,-24 1,25 0,0 25,0 24,-25 0,0 100,0-25,0 24,0 1,0 0,0-1,0 1,0-1,0 1,0 0,0-1,0 1,0 24,0 1,0-50,0 24,0-24,0 25,0-1,-25-24,0-25,0 0,-24 0,-26 0,125 0,0 0,24 0,-24 0,-26 0,26 0,24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51:29.76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9947 5457,'50'0,"-1"0,1 0,-1 0,-24 0,25 0,-1 0,-24 0,50 0</inkml:trace>
  <inkml:trace contextRef="#ctx0" brushRef="#br0" timeOffset="664.7904">10741 5457,'25'0,"-1"0,26 0,0 0,-1 0,-24 0,49 0,-24 0,-25 0,24 0</inkml:trace>
  <inkml:trace contextRef="#ctx0" brushRef="#br0" timeOffset="1459.061">11559 5457,'50'0,"24"0,-24 0,-50-25,74 25,1 0,-26 0,26 0,-1 0,-49 0,25 0</inkml:trace>
  <inkml:trace contextRef="#ctx0" brushRef="#br0" timeOffset="2098.6633">12477 5407,'25'0,"49"0,26 0,24 0,-25 0,0 0,25 0,-50 0,1 0,-1 0,-24 0</inkml:trace>
  <inkml:trace contextRef="#ctx0" brushRef="#br0" timeOffset="3143.571">13941 5457,'24'0,"1"0,0-25,25 25,-26 0,51 0,-1 0,-24 0,-25 0,49 0,0 0</inkml:trace>
  <inkml:trace contextRef="#ctx0" brushRef="#br0" timeOffset="3697.8843">14908 5358,'124'0,"-74"0,49 0,0 0,0 0,-24 0</inkml:trace>
  <inkml:trace contextRef="#ctx0" brushRef="#br0" timeOffset="5952.5547">16049 5383,'25'0,"24"0,1 0,0 0,24 0,0 0,-24 0,-25 0,24 0,-24 0</inkml:trace>
  <inkml:trace contextRef="#ctx0" brushRef="#br0" timeOffset="11400.6554">10096 4986,'0'25,"25"-1,-1-24,26 25,-25 0,0-25,-1 0,26 0,-25 0,-25-50,0-24</inkml:trace>
  <inkml:trace contextRef="#ctx0" brushRef="#br0" timeOffset="12146.8002">10220 4837,'0'0,"-25"0,25 50,0 24,0-49,25-25,0 49,-25-24,74-25,1 0,-75-25,0-24,0-26</inkml:trace>
  <inkml:trace contextRef="#ctx0" brushRef="#br0" timeOffset="13488.6501">10344 4862,'0'0,"-25"0,-25 0,26 25,24 24,0 26,0-1,0-49,24-50,26 0,-50 0,25 25,0 0,-25 50,0 24,0-24,0-25,0 0,0-1,0 1,0 0,-25-25,25 25,-25-25,0 0,-24 0,-26 0,1 0,24 0</inkml:trace>
  <inkml:trace contextRef="#ctx0" brushRef="#br0" timeOffset="15095.5081">10890 4837,'0'74,"0"-49,0 50,-25-26,25 1,-25-1,0 51,25-51,-25 1,25-25,0 24,0 26,-24-51</inkml:trace>
  <inkml:trace contextRef="#ctx0" brushRef="#br0" timeOffset="16904.7816">11113 4911,'25'0,"-25"50,0-25,0 0,-25 24,0-49,25 25,0 25,0 24,0 0,0 1,0-26,25-24,24 0,-24-25,-25-50,0 1,0 24,25 0,0-24,-25-26,25 50,-25 1,0-26,0-24,0 49,24-25,-24 1,0-1,-74 50</inkml:trace>
  <inkml:trace contextRef="#ctx0" brushRef="#br0" timeOffset="17777.3081">11807 4887,'0'49,"0"-24,0 25,-24-1,24 1,-25 24,25-24,0 24,0-49,-25 25,0-26</inkml:trace>
  <inkml:trace contextRef="#ctx0" brushRef="#br0" timeOffset="19136.163">12055 4887,'-24'24,"-1"1,25 0,0 49,0-24,0-25,0 0,0-1,0 26,0-25,0 0,0 24,0 1,25-50,-1 0,51 0,-50 0,-1 0,1-25,0 0,-25-24,25-1,0 0,-1 26,-24-26,0 0,25 50,-25-49,0-26,0 26,0-1,-25 25,1 0,-1 1,0 24,-25 0,1 24,49 1,-25 0,0-25</inkml:trace>
  <inkml:trace contextRef="#ctx0" brushRef="#br0" timeOffset="21485.2659">12700 5159,'50'0,"-25"0,-25-24,49-1,-24 25</inkml:trace>
  <inkml:trace contextRef="#ctx0" brushRef="#br0" timeOffset="21889.015">13221 4738,'-25'24,"1"51,-1-25,25-1,-25 26,25-26,-25 1,25 24,-25-49,1 25,-1-26</inkml:trace>
  <inkml:trace contextRef="#ctx0" brushRef="#br0" timeOffset="22315.7539">13420 4887,'-25'24,"0"51,-49 74,49-75,0 0,25-24,-25-50,50 0</inkml:trace>
  <inkml:trace contextRef="#ctx0" brushRef="#br0" timeOffset="22671.4717">13395 5234,'25'0,"24"-25,1 25,0-25,-26 0,26 1,-25 24,-25-25,49 0</inkml:trace>
  <inkml:trace contextRef="#ctx0" brushRef="#br0" timeOffset="24504.0844">16272 4663,'0'25,"0"25,0-1,0-24,-25 0,25 25,0-1,0 1,0-1,-24-24,24 50</inkml:trace>
  <inkml:trace contextRef="#ctx0" brushRef="#br0" timeOffset="25408.384">16520 4762,'-25'50,"25"0,0-25,-24 24,-1-24,25 0,0 49,0 1,25-51,-1-24,26 0,0 0,-26-24,1-26,0 0,0 26,0-26,0 0,-25-24,0 49,0-25,24 26,-24-1,0-50,0 51,0-1,0-25,-49 50,24 0,0 0,0 0,0 25,1 25,24-26,0 26,-25-50,25 50</inkml:trace>
  <inkml:trace contextRef="#ctx0" brushRef="#br0" timeOffset="155315.2486">7739 14064,'25'0,"25"0,-1 0,-24 0,25 25,-1 0,-24-25,50 0,-1 0,1 0,-51 0,26 0,0 0,-26 0,26 0</inkml:trace>
  <inkml:trace contextRef="#ctx0" brushRef="#br0" timeOffset="174062.279">10195 14089,'50'0,"-26"0,26 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7:59:06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18083 12204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53:29.15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10691 4638,'25'-24,"25"-1,-1 25,1-25,24 25,1-25,-1 0,25 25,-24-24,-26 24,26-25,-1 0,1 25,-1-25,-24 25,24 0,0-25,1 25,-50 0,24 0,-24-24,25 24,-1 0,-49-25,50 0,24 25,1-25,-26 25,1 0,24 0,-24 0,0 0,-1 0,-24 0,25 0,-1 0,1 0,24 0,1 0,-26 0,1 0,-1 0,26 0,-50 0,49 0,0 0,1 0,-50 0,24 0,-24 0,74 25,-49 0,24 0,1-25,-50 24,49 1,-24-25,-1 0,1 0,-25 25,24-25,1 0,24 0,-24 0,-25 0,49 25,0-25,1 25,-25-25,24 24,0 1,-24-25</inkml:trace>
  <inkml:trace contextRef="#ctx0" brushRef="#br0" timeOffset="42272.4966">11014 5879</inkml:trace>
  <inkml:trace contextRef="#ctx0" brushRef="#br0" timeOffset="56054.7589">11063 14982,'25'25,"0"-25,24 0,1 0,-25 0,24 25,1-1,-25 1,25-25,-1 0,-24 0,49 0,1 0,-50 0,24 0,1 0,-25 0,24 0,1 0,-1 0,26 0,-26 0,-24 0,25 0,-1 0,1 0,0 0,-1 0,-24 0,25 0,-1 0,1 0,24 0,1 0,-1 0,1 0,24 0,0 0,0 0,0 0,-24-25,-26 1,26 24,-50 0,24 0,1 0,24 0,-24 0,24 0,1 0,-1 0,-24 0,24 0,1 0,-51 0,26 0,0 0,-1 0,1 0,-1 0,1 0,24 0,-24 0,-25 0,25 0,-1-25,1 0,-25 25,49 0,0 0,-24 0,24 0,1 0,-1 0,-74-25</inkml:trace>
  <inkml:trace contextRef="#ctx0" brushRef="#br0" timeOffset="200254.7879">8880 16743,'75'0,"-26"0,26 0,-1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59:41.71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12824 15007,'-24'-25,"24"0,0-24,24-1,26 0,0 1,-1 24,-24-49,0 24,-25 25,25 100,-25-1,24-24,1 24,-25-24,0-26,0 26,0 0,0-26,0 1,0 0,0 0,0 24,0 26,0-26,0 26,0-50</inkml:trace>
  <inkml:trace contextRef="#ctx0" brushRef="#br0" timeOffset="1583.8023">13593 14709,'-24'0,"-1"0,25 25,-50 0,25-25,0 49,25 1,0-25,-24 24,-1 26,0-50,25 24,0-24,0 0,74-25,-49 25,0-25,0 24,0-24,0 0,-1 0,1 0,0 0,25-24,-26-1,-24 0,25 0,0 0,25 25,-50-24,24-1,1 0,-25 0,0 0,0-24,0-26,0 51,0-1,-49 25,24 0,-25-25,1 0,-26 25</inkml:trace>
  <inkml:trace contextRef="#ctx0" brushRef="#br0" timeOffset="3311.2614">12849 15701,'25'0,"25"0,-1 0,1 0,-1 25,-49 0,50-25,-25 25,0-25,49 0,0 0,-49 0,50 0,-26 0,-24 0,25 0,24 0,-24 0,24 0,1 0,-1 0,-49 0,24 0,-24 0,25 0,-1 0,26 0,-26 0,1 0,24 0,-49 0,25 0,24 0,-49 0,25 0,-1 0,1 0</inkml:trace>
  <inkml:trace contextRef="#ctx0" brushRef="#br0" timeOffset="5960.3618">13122 16644,'25'0,"-25"-25,25 0,-1 1,26-26,-50 0,25 26,0-1,-25-25,24 50,-24-25,0 0,0-24,0-26,0 125,0-25,0 49,0 1,0-50,0 24,0 26,0-26,0 26,0-1,0 0,0-49,0 25,0-1,0-24,0 25,0-25</inkml:trace>
  <inkml:trace contextRef="#ctx0" brushRef="#br0" timeOffset="8480.1691">13866 16247,'-25'0,"1"0,-26 0,25-25,-24 25,24 0,25 50,0-1,0 26,0-50,0 24,25 26,-1-50,-24-1,0 51,25-75,50 0,-26 0,26 0,-1 0,0 0,-24 0,0 25,-1-1,-24 1,-25 0,25 0,-25 24,0-24,-50-25,25 25,25 0,-24 0,-1-1,0 1,0 0,0-25,1 0,-26 0,25 25,-49-25,24 0,25 0</inkml:trace>
  <inkml:trace contextRef="#ctx0" brushRef="#br0" timeOffset="9615.4657">15032 15751</inkml:trace>
  <inkml:trace contextRef="#ctx0" brushRef="#br0" timeOffset="15239.5721">15751 14734,'0'50,"0"-1,0 26,25-26,25 1,-50-1,25-24,-1-25,1 0,25 0,-1 0,26 0,-26 0,-24 0,25-25,-1 25,1-24,-25-1,0 25,-1-50,1 1,0-26,-25 50,0-24,0 24,0-25,0 1,0 24,0-25,-74 50,-1 0,26 0,-26 0,1 0,49 0,25 25,-25-25,-49 0,49 0,-25 50,50-1,0 26,0-50,0 24,0-24,0 25,0-1,0-24,0 0,25 24,25-24,-1 0,26-25,-50 0,-1 0,51 0,-50 0,-1-25,1 0,25 1,-25 24,-1-25,1-25,25 25,-50 1,25-26,-25-24,0 24,0 25,0 50,0 0,-25 0,25 49,-25-24,25 24,0-49,0 24,0 26,0-26,0-24,0 0,0 0,-25 0,25-1,-25 1,1-25,24 25,-25 0,0-25,0 25,0 0,-49-25,49 0,-24 0,24 24,-50-24,1 0,24 0,-24 0</inkml:trace>
  <inkml:trace contextRef="#ctx0" brushRef="#br0" timeOffset="16392.3222">15503 15652,'-25'0,"75"0,24 0,1 0,-25 0,-26 0,26 0,24 0,-49 0,50 0,-1 0,-49 0,24 0,1 0,0 0,-1 0,1 0,-25 0,49 0,-24 0,-26 0,26 0,0 0,-26 0,26 0,25 0,-51 0,26 0,-25 0,24 0,1 0,0 0,24 0,0 0,1 0</inkml:trace>
  <inkml:trace contextRef="#ctx0" brushRef="#br0" timeOffset="17831.6898">15875 16594,'0'-24,"25"-26,25-24,-1 24,1-49,0 49,-26 0,-24 1,0 24,0-49,0-1,0 50,0-24,0 98,0-24,0 50,-24-26,24 50,-25-74,25 50,0-26,0-24,0 25,-25-25,25-1,0 51,0-26,0 1,0 0,0-26,0 1,0 0,0 0,0 24</inkml:trace>
  <inkml:trace contextRef="#ctx0" brushRef="#br0" timeOffset="19838.5377">16719 15875,'0'50,"-25"24,0-24,0 24,25-24,0 24,0-24,0 24,-25-24,1-1,24-24,0 50,-25-51,25 1,25-25,24 0,26 0,-26 0,-24-25,25 25,24 0,-49-49,0-1,0 1,-1-26,-24 1,0 24,0 75,0 49,0-24,0 24,0-24,0 24,0-49,0 25,0 24,0-24,0 24,0-24,0-25,-24-1,24 1,0 0,0 0</inkml:trace>
  <inkml:trace contextRef="#ctx0" brushRef="#br0" timeOffset="38819.8706">17785 15478,'75'0,"-26"0,1 0,0 0,24-25,-49 25,24-24,1-1,-25 0,0 25,-1-25,1 25,25-25,-25 25</inkml:trace>
  <inkml:trace contextRef="#ctx0" brushRef="#br0" timeOffset="39464.3031">17934 15081,'-25'0,"25"99,0-49,0 49,0-49,0 24,0 1,0 24,0-49,0 49,0 0,25-25,0 1,-25-26,25 51,-25-26,25-24,-1-1</inkml:trace>
  <inkml:trace contextRef="#ctx0" brushRef="#br0" timeOffset="46663.119">19472 14387,'-50'0,"-24"0,24 0,26 0,-26 0,-24 0,-1 0,50 25,1-1,-1 1,25 50,0-51,0 26,25-25,-1-25,1 0,25 0,24 0,-24 0,24 0,1 0,-26 0,1 0,-1 25,1-1,-25 26,0-50,-1 50,-24 24,0 0,0-24,0-25,-49 0,-26-25,51 0,-1 0,-25 24,25 1,-24-25,24 0,0 0</inkml:trace>
  <inkml:trace contextRef="#ctx0" brushRef="#br0" timeOffset="47411.5789">19075 15553,'75'0,"-1"0,0 0,26 24,24 1,-25-25,0 0,-25 0,-24 0,25 0,-26 0,1 0,-1 0,1 0,-25 0,24 0,-24 0</inkml:trace>
  <inkml:trace contextRef="#ctx0" brushRef="#br0" timeOffset="48523.6185">19224 16371,'0'-25,"25"0,-25 1,25-1,-1-25,-24-24,25-1,0 51,-25-26,0 0,0 26,25-26,-25 0,0 100,0 0,0 24,0-24,0 24,0 0,0 1,0-26,0 1,0 0,0-1,0 26,0-1,0-49,0 49,0-24,0-25,0 49,0 1,0-150,49-49,1 25</inkml:trace>
  <inkml:trace contextRef="#ctx0" brushRef="#br0" timeOffset="49692.6274">19993 15949,'0'25,"-25"0,-49 0,24-25,0 0,26 25,-26-25,25-50,25 75,25 24,0 1,0-75,-1 0,1-74,0 0,0 49,0 26,24-1,1 25,-25 0,0 49,-1 1,51 49,-75-49,49-1,-24-24,0 0,-25 0,0 0,0 24,0 1,0-25,0 24</inkml:trace>
  <inkml:trace contextRef="#ctx0" brushRef="#br0" timeOffset="51532.8239">19819 16098,'-25'25,"25"49,0-49,0 50,0-1,0-49,0 25,0-26,25-24,25 0,24 0,-49 0,25 0,-1 0,-24 25,0 0,0 0,0 0,-1-1,1 1,0 0,0 25,0-1,-1 1,26-25,-25 24,-25-24,25 0,-1 0,1 24,-25-24,0 0,-25 24,1-24,-1-25,-50 25,51-25,-1 0,-50 0,1 0,24 0,-24 0,49 0,0 0,-49 0,24-25,25 25,25-25</inkml:trace>
  <inkml:trace contextRef="#ctx0" brushRef="#br0" timeOffset="52359.2581">20563 15677</inkml:trace>
  <inkml:trace contextRef="#ctx0" brushRef="#br0" timeOffset="53575.6828">21605 14461,'-74'0,"49"0,0 75,0-1,25 0,0 1,-24-26,24 51,0-51,0 26,0-26,0 1,0-1,24-49,26 0,24 0,-74-24,50-1,-25 25,0-25,-1 0,1 0,-25 1,25-1,-25 74,0 26,0-1,0 1,0-1,0 1,0-26,0-24</inkml:trace>
  <inkml:trace contextRef="#ctx0" brushRef="#br0" timeOffset="54239.3078">21308 15726,'49'0,"1"-25,-1 25,1-24,0 24,-26 0,26 0,0 0,49 0,-25 0,25 0,1 0,49 24,-50 1,0 0,-25-25,1 0,-26 0,-24 0,-50 0</inkml:trace>
  <inkml:trace contextRef="#ctx0" brushRef="#br0" timeOffset="55024.18">21506 16123,'50'25,"-50"24,0 26,0-1,0 1,0-26,0 26,0-1,0-49,0 49,0-24,0-25,0 49</inkml:trace>
  <inkml:trace contextRef="#ctx0" brushRef="#br0" timeOffset="56393.523">22002 16073,'0'50,"0"-25,0 24,0 1,0-25,0 24,0 1,25-50,25 0,-1 0,1 0,-25-25,-1-24,26-1,-25 25,0 0,-25-24,24 49,-24 25,0 24,0-24,0 49,-24-24,24 0,0-25,0 24,0 1,0-25,0 24,0 1,0-25,0 24,0-24,0 49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02:01.11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12527 5581,'25'0,"-1"0,51 0,-1 0,-49 0,49 0,1-25,-1 25,1-25,-26 1,26 24,-1 0,0-25,-24 25,0 0,-1-25,-24 0,50 25,-26 0,1-25,-1 25,51 0,-51 0,26 0,-26 0,1 0,24 0,-24 0,24 0,1 0,-1 25,0 0,-24-25,25 25,-1-25,0 0,-24 0,0 0,-1 0,1 0,24 0,-24 0,-1 0,26 0,-26 0,-24 0,50 0,-26 0,-24 0,25 0,24 0,0 0</inkml:trace>
  <inkml:trace contextRef="#ctx0" brushRef="#br0" timeOffset="27126.6361">8409 7541,'25'0,"0"0,24 0,-49-75,0 50,0-24,25-1,-25 1,0-1,0 0,0 1,0 24,0-25,0 100,0 24,0-24,0 24,0-24,0-25,0 24,0 26,0-50,0 24,0 1,0-25,0 24,0 26,0-26,25-24,-25 25,0-1,0 26</inkml:trace>
  <inkml:trace contextRef="#ctx0" brushRef="#br0" timeOffset="27895.2929">8955 7590,'0'-25,"25"25,24 0,26 0,-1 0,-49 0,24 0,1 0,-25 0</inkml:trace>
  <inkml:trace contextRef="#ctx0" brushRef="#br0" timeOffset="29142.0332">10369 7218,'0'-25,"0"1,0-51,0 1,0-1,25 1,-25 49,0-25,0 26,0-26,0 75,0 24,0 26,-25-1,25 1,-25-1,25-24,0-1,0 1,0-25,0 24,0-24,0 0,0 0,0 24</inkml:trace>
  <inkml:trace contextRef="#ctx0" brushRef="#br0" timeOffset="29789.7763">9972 7590,'49'0,"26"-25,-26 1,-24 24,25 0,-1 0,-24 0,25-25,24 25,-24 0,24 0,1 0,-1 0,-49 0,49 0,1 0,-50 0,24 0,1 0,-25 0,24 0</inkml:trace>
  <inkml:trace contextRef="#ctx0" brushRef="#br0" timeOffset="31629.9275">10542 7888,'-74'0,"0"25,74-1,-50 1,-25 0,51-25,-1 25,0 0,0 0,0-1,1 1,24 0,-25 0,0 24,25 26,0-26,0 26,0-1,0-24,25-25,24 24,-24-24,0 0,49-25,1 0,-50 0,24 0,1 0,0 0,-1-25,1 0,-1-24,1 24,-25 0,0 0,-1 0,1 1,-25-1,-74 25,49 0,-25-25,1 0,-1 25,-24 0,49 0,0 25,-49-25,24 0,25 0,-24 0,-26 0,26 25,49 0,-75-25,26 0,24 24</inkml:trace>
  <inkml:trace contextRef="#ctx0" brushRef="#br0" timeOffset="32872.0763">11510 7342,'25'0,"24"0,26 0,-51-25,1 25,25 0</inkml:trace>
  <inkml:trace contextRef="#ctx0" brushRef="#br0" timeOffset="33613.6945">11460 7665,'25'0,"0"0,24 0,1-25,-25 25,24 0,1 0,24 0,-24 0,24 0,-24-25,0 25,-50-25</inkml:trace>
  <inkml:trace contextRef="#ctx0" brushRef="#br0" timeOffset="35183.2653">12824 6474,'-24'0,"-26"25,25 0,-24-25,-1 0,25 24,-24 1,49 0,-50-25,25 25,25 24,0 26,25-75,0 25,49-25,1 0,-75 24,49 1,26 0,-51-25,26 25,-25 0,-25 0,-25-25,25 24,-25 1,0 0,-24-25,-26 0,75 25,-49 0,-26-25</inkml:trace>
  <inkml:trace contextRef="#ctx0" brushRef="#br0" timeOffset="35686.557">12477 7293,'0'24,"25"-24,25 0,24 0,0 0,-24 0,24 0,1 0,-50 0,49 0,-24 0,-26 0,51 0</inkml:trace>
  <inkml:trace contextRef="#ctx0" brushRef="#br0" timeOffset="36711.8745">12973 7615,'-25'0,"-24"0,-1 25,1-25,49 25,-25-1,0 1,-25 25,26-1,-1 1,0 0,0 24,25-49,0 25,0-1,0 1,0-1,0 1,0 0,25-50,25 0,-1 24,-24-24,25 0,-1 0,26 0,-51 0,1-24,-25-1,0-25,-25 25,25 1,-49-1,24 0,0 25,-49 0,49 0,-25 0,1 0,24 0</inkml:trace>
  <inkml:trace contextRef="#ctx0" brushRef="#br0" timeOffset="37686.8369">6003 7218,'0'25,"0"25,-25-1,0-24,1 0,24 24,0 1,0 24,0 1,0-26,0-24,0 25,0-25</inkml:trace>
  <inkml:trace contextRef="#ctx0" brushRef="#br0" timeOffset="38561.6986">5953 7119,'75'0,"-50"-25,-1 25,51 0,-25 0,-1 0,1 0,-25 0,-1 0,-24 25,0 25,-24-1,-1-24,0 0,-25 24,50 1,-24-25,-1-25</inkml:trace>
  <inkml:trace contextRef="#ctx0" brushRef="#br0" timeOffset="39169.6541">7144 6722,'-25'0,"-24"0,-1 0,25 50,-24 49,-1-25,-24 26,24-26,0 25,26 0,24-24,0-1,-25-49,25 25,0-1,0-24,0 49,0 1,0-1,25 25,-1-74,1 75,0-51,0 1,0-25,-1-1,1-24,0-49</inkml:trace>
  <inkml:trace contextRef="#ctx0" brushRef="#br0" timeOffset="40287.5184">7144 7342,'0'-25,"25"1,25 24,-1 0,-24 0,25 0,-26 0,26 0,-25 0,-25 24,0 1,0 25,-25 24,0-24,0 24,1-74,-1 25,0 25,0-26,75-24,24 0,-24 0,-25 0,24 0,26 0,-51 0,1 0,-25 75,0-26,-25-24,25 0,-24 25,-1-50,0 24,0-24,-49 0,-1 0,26 0,-26 0</inkml:trace>
  <inkml:trace contextRef="#ctx0" brushRef="#br0" timeOffset="41081.5504">7144 7020,'25'0,"0"0,24 0,1 0,-25 0,24 0,-24 0,0 0</inkml:trace>
  <inkml:trace contextRef="#ctx0" brushRef="#br0" timeOffset="41766.4261">7541 6573,'0'75,"0"-1,0 0,25-24,0 0,-25 24,0 1,24-51,1 26,-25 0,0 24,0-49,0 49,0 1,0-1,0 0,0 1,0-1,0-24,0 24,0 1,0-51,0 26,0 25,-25-51,25 1,0 25,-24 24,24-49,-25 25,0-26,25 1,-25 0,0 0,1 0</inkml:trace>
  <inkml:trace contextRef="#ctx0" brushRef="#br0" timeOffset="42373.7564">7839 7640,'0'-25,"74"25,0 0,-49 0,25 0,-1 0,-24 0,25 0</inkml:trace>
  <inkml:trace contextRef="#ctx0" brushRef="#br0" timeOffset="43172.9237">7938 7789,'25'0,"-1"0,26 0,24 0,-24 0,-25 0</inkml:trace>
  <inkml:trace contextRef="#ctx0" brushRef="#br0" timeOffset="44393.9609">6251 7367,'-49'25,"24"0,-25-1,25-24,-24 0,24 0,0 25,-25 0,50 0</inkml:trace>
  <inkml:trace contextRef="#ctx0" brushRef="#br0" timeOffset="45033.5661">13618 10220,'25'0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03:10.96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19943 1587,'75'0,"-50"0,24-24,1-1,-1 0,1 0,-25 25,49 0,-49-25,0 25,49 0,-24 0,-1 0,1 0,0 0,24 0,-24 0,-1 0,26 0,-1 0,-49 0,25 25,-26 0,1-25,25 0,24 0,-49 0,25 0,-1 0,-24 25,25-25,-1 25,1-1,24-24,-24 25,-1-25,1 0,24 0,-24 0,24 25,-49-25,25 0,24 0,-24 0,-25 0</inkml:trace>
  <inkml:trace contextRef="#ctx0" brushRef="#br0" timeOffset="73359.9288">13841 7987,'25'0,"50"0,-1 0,-24-25,24 25,-24-25,-1 25,-24 0,0-24,0-1,-1 25,51 0</inkml:trace>
  <inkml:trace contextRef="#ctx0" brushRef="#br0" timeOffset="74117.7065">13965 8384,'75'0,"-26"-25,26-24,-1 24,1 0,-26 0,-24 0,25 1,-1 24,1 0,-25 0,24 0,-24 0</inkml:trace>
  <inkml:trace contextRef="#ctx0" brushRef="#br0" timeOffset="78024.0266">16247 8012,'-24'0,"24"74,0 1,0 24,0-49,0 49,0 0,24 0,-24-24,25-26,-25 1,0-100,0 1,25-26,-25 1,25 24,-25 25,0-24,25-1,-1 25,51 25,-26 0,-24 0,25 0,-25 50,-25-25,0 24,0 1,24-50,1 50,-25 24,0-24,0 24,0 0</inkml:trace>
  <inkml:trace contextRef="#ctx0" brushRef="#br0" timeOffset="78640.7374">17140 8458,'25'-24,"25"24,24 0,-49 24,25 1</inkml:trace>
  <inkml:trace contextRef="#ctx0" brushRef="#br0" timeOffset="79151.3737">17140 8682,'25'0,"0"0,25 0,-1 0,26 0,-51-25,1 25</inkml:trace>
  <inkml:trace contextRef="#ctx0" brushRef="#br0" timeOffset="82156.5546">17959 8533,'25'0,"-25"-50,0-24,0 24,0-24,0-1,0 51,0-26,0 0,-50 1,25 24,1 0,-1 0,0 0,0-24,0 24,25 75,0 24,0-24,0 49,25 0,0 50,-25-50,25-24,0-1,-1 0,1 1,0-1,0-49,0 25,-1-1,1 1,-25-25,25 0,0 24,0-24,-1 0,1 0,25-25,24 0,-49-50,-25-24,25-1,-25 25,0-24,0 24,0 100,0 0,0-1,0 1,25 24,-1-24,-24-25,25 24,-25-24,75-25,-1 0,-49 0,24 0,-49-25,0 1,0-26,0 0,0 26,0-1,0 0,-24 25,-26-25,-24 25,49 0,0 0,0 0,25 25,-25 25,1-26,24 51,0-1,24-24,1-50,-25 25,25-1,25-24,-1 0,1 0,-1 0,-24 0,25 0,-1 0,-24 0,25 0,0-24,-50-1,24 0,1 0,-25 0,0 1,0 73,25 26,0-51,-25 1,25 0,49-25,-49 0,24 0,-24-25,0 0,0 25,0-24,-25-26,0 0,0-24,-25 49,0 25,0 0,-49 0,49 25,25 25,0-1,0-24,0 49,0 1,0-26,0-24,25 0,24-25,1 0,-25 0,0-25,-1 25,1 0,-25 50,25 24,-25-24,25 24,-25 1,0-1,25 0,-25-24,0 0,0-25,0 49,0-49,-50 0,50-1,-74-24,49-24,-25-51,25 1,25 24,0-24,0 24,0-24,0 49,0 0,0 0,25 0,25 1,-25-1,24 25,1 0,-25 0,24 0,1-25,-50 0,25 25,-1-49,1 24,0 0</inkml:trace>
  <inkml:trace contextRef="#ctx0" brushRef="#br0" timeOffset="83077.5002">19844 9500,'25'0,"-25"25,0 25,0-1,0-24,0 25,0-26,25-24,49 0,-49 25,0 0,0 25,-1-50,1 49,-25-24,0 0,0 0,-49-25,24 24,-25-24,50-24</inkml:trace>
  <inkml:trace contextRef="#ctx0" brushRef="#br0" timeOffset="83704.7774">19919 9624,'-25'-25,"50"25,24 0,26 0,-51 0,51 0,-26 0,1 0</inkml:trace>
  <inkml:trace contextRef="#ctx0" brushRef="#br0" timeOffset="84662.1146">19695 10145,'25'0,"0"0,24 25,1-25,0 0,-25 0,24 25,26 0,-51-25,26 0,24 0,1 0,-26 0,1 0,0 0,-26 0</inkml:trace>
  <inkml:trace contextRef="#ctx0" brushRef="#br0" timeOffset="86264.9378">20018 10492,'-50'0,"25"0,1 0,-1 25,0-25,25 25,-50 0,25 0,1-25,24 24,-25 26,0-25,25 24,0 26,25-50,24-1,-49 1,50 25,-25-50,0 0,49 0,1 0,-26 0,-24 0,-25-25,-74 0,74 0,-50 25,25 0,0 0,-24 0,24 0,0 25</inkml:trace>
  <inkml:trace contextRef="#ctx0" brushRef="#br0" timeOffset="91192.5683">20291 8186,'-50'24,"25"26,25 0,-25-1,1 26,-1-1,0-24,25-26,0 26,0 0,0-26,25 26,24-25,-24 0,25-25,-25 0,49 24,-24-24,-26 0,51 0,-50 0,24-24,-49-1,25 0,0-49,0-26,-25 26,0 0,0 49,0-50,0 26,0 24,0 0,0 0,-50 25,25-24,0-1,-24 0,-1-25,1 26,24 24,0 0,-49 0,74 24</inkml:trace>
  <inkml:trace contextRef="#ctx0" brushRef="#br0" timeOffset="92016.5333">20787 8806,'24'24,"-24"26,0 49,0-74,0 50,25-51</inkml:trace>
  <inkml:trace contextRef="#ctx0" brushRef="#br0" timeOffset="93200.7871">21109 8582,'0'25,"0"50,0-26,0-24,0 25,50-26,-25 1,49-25,0 0,1 0,-50 0,24 0,-49-74,0 49,0-25,0 1,-25 24,25-25,-24 26,24-1,0 0,-25-25,-25 50,25-49,-24 24,24-25,0 26,0 24,-24-25,49 0,-25 0,0 25,0 25,25 25,0-26,0 1,0 50,0-26,0-24,0 25,0 24,0-49,25 0,25-1,-25 1</inkml:trace>
  <inkml:trace contextRef="#ctx0" brushRef="#br0" timeOffset="94621.0775">21928 8310,'0'-25,"-25"0,0 25,0-25,0 25,-49 0,49 0,0 0,-49 0,24 25,26 49,24-24,0-25,0 24,0 26,0-50,0 24,24 1,1 24,0-74,0 25,49-25,1 0,-51 0,26 0,-25 25,0 0,-25-1,0 1,0 0,0 0,-25 24,25-24,-50 0,-24-25,49 25,-49-25,74 25,-25-25,0 0,25 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12:1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15454 4366,'-75'0,"50"0,1 0,-51 0,75 24,-49 1,24 0,0-25,0 0,0 0,-24 25,49 49,0-24,0-1,25 26,-1-1,1 1,-25-1,0-24,0 24,25 1,-25-26,0-24,25 49,-25 1,25-50,-1-1,1 26,25-50,24 0,1 0,24 0,0-50,0 1,1 24,-1 0,-50 25,-49-25,50 25</inkml:trace>
  <inkml:trace contextRef="#ctx0" brushRef="#br0" timeOffset="1640.588">16074 4589,'0'-25,"-25"25,25 50,0-1,0 1,-25-1,25 1,0 0,0-1,0 26,0-1,0-49,25 25,0-26,0 1,-1-25,26-25,-25 1,-25-51,0 26,25 24,-1 25,1 0,0 0,0-25,-25-25,25 1,-1-26,1-24,0 25,0 24,-25 0,0 1,0-1,0 1,-75 49,1 0,24 0,26 0,-1 0,0 24,0-24,-24 25,24 0,0 0,0 0,25-1,-25 1,25 0,0 0,0 24,0 26</inkml:trace>
  <inkml:trace contextRef="#ctx0" brushRef="#br0" timeOffset="2431.4934">16917 5060,'25'25,"-25"49,25-24,0-25,-25 49,0 1,24-1,-24-49,0 49,0-24,0-25</inkml:trace>
  <inkml:trace contextRef="#ctx0" brushRef="#br0" timeOffset="2921.1074">16768 4787,'0'-49</inkml:trace>
  <inkml:trace contextRef="#ctx0" brushRef="#br0" timeOffset="4615.7749">17463 5060,'0'-49,"0"-26,25 50,-25-49,0 24,0 1,24 24,-24 0,0-25,0-24,0 49,0 0,0 1,0 73,0 1,0-1,0 1,0 0,0-1,0 1,0-25,0 49,0 1,0-51,0 26,0 0,0-1,0 1,0-1,0-24,0 25,0-1,0-24</inkml:trace>
  <inkml:trace contextRef="#ctx0" brushRef="#br0" timeOffset="6190.0911">17636 4217,'25'-25,"25"25,-25 0,49 0,1 0,-1 0,-24 0,-26 0,26 0,0 25,-26 0,26-1,24 1,-49 25,0-1,0 26,24-26,-24 26,0-1,0 1,0-1,-1-24,-24 24,0 1,0-26,0-24,25 25,0-1,-25-24,0 25,25 24,0-24,-25-26,0 26,24 0,-24-26,0 1,-49 0,24-25,-25 0,26 25,-26 0,-24-25,49 24,0 1,0-25,0 0,-24 25,24 0,0-25</inkml:trace>
  <inkml:trace contextRef="#ctx0" brushRef="#br0" timeOffset="23432.6697">7045 11187,'0'25,"-25"-25,-49 0,-26 0,51 25,-26-1,1-24,24 0,26 0,-26 0,0 0,26 25,24 25,0 24,24 1,-24-26,0 50,25 1,-25-1,25-25,0 1,-25-51,0 26,0 24,0-24,0 25,0-1,0-24,25-26,-1-24,1 25,50-25,-26 25,1 0,-1-25,1 0,0 0,-26 0,51 0,-26 0</inkml:trace>
  <inkml:trace contextRef="#ctx0" brushRef="#br0" timeOffset="24041.3821">7417 11261</inkml:trace>
  <inkml:trace contextRef="#ctx0" brushRef="#br0" timeOffset="26026.5095">7417 11261,'0'25,"-50"0,26 0,24 24,-25-49,-25 25,50 0,-25 25,25 24,0 0,0 1,0-26,0 26,25-1,-25-49,50 0,-25 0,-1 24,1-49,25 0,-1 0,26 0,-1 0,-49 0,0-25,0 1,-1 24,1-50,-25 25,25 0,-25-49,0 24,25 26,0 24,-25-50,0 25,0 0,0-49,0 49,0 0,0 1,-25-1,0 0,25 0,-25 0,0 25,-24-24,49-1,-25 0,0 25,-24-25,24 0,0 1,-25 24,26 0,-1 0</inkml:trace>
  <inkml:trace contextRef="#ctx0" brushRef="#br0" timeOffset="27064.7183">8360 12055,'0'25,"0"24,0 26,24-1,-24-24,0 0,0-1,0-24</inkml:trace>
  <inkml:trace contextRef="#ctx0" brushRef="#br0" timeOffset="27676.4169">8459 11509,'0'-24</inkml:trace>
  <inkml:trace contextRef="#ctx0" brushRef="#br0" timeOffset="28887.2239">8955 11906,'25'0,"-1"0,1-25,0-24,-25 24,50-25,-26-24,1 24,-25 26,25-26,0 25,-25 0,0-49,0 49,0 0,25 25,-1 0,1 25,-25 50,25-51,-25 51,0-1,0 1,0-26,0 26,0-1,0 0,0-49,0 25,-25-1,25-24,0 25,0 0,0-26</inkml:trace>
  <inkml:trace contextRef="#ctx0" brushRef="#br0" timeOffset="30527.4633">9625 11435,'0'50,"0"-1,0 26,0 24,0-50,0-24,0 25,0-1,0 1,0-25,0 24,0 1,24 0,26-1,-25 1,24-25,-24 0,0-1,0 1,24-25,-24 0,0-25,0 25,0-74,-1 24,1 1,0-26,0 26,-25-1,0 25,0-49,0-1,0 51,0-1,-25 0,0 0,0 0,1 1,-1-1,0 25,25-25,-50 0,26 0,-1 25,0-24,0-1,0 0,-49 25,49 0</inkml:trace>
  <inkml:trace contextRef="#ctx0" brushRef="#br0" timeOffset="31976.4384">10518 11485,'0'0,"0"24,0 1,-25 25,0 24,25 1,0-51,0 26,0-25,0 0,-25-1,25 1,0 25,25-25,-25-1,25 1,0 25,24-25,1-25,-25 24,-1 1,1 0,25-25,-50-25,0-24,25-26,-1 26,1-26,0 1,-25 49,0-25,0-24,0 24,0 26,-25-1,-24 0,24-25,-25 26,25 24,-24 0,24 0,0 0,0 0</inkml:trace>
  <inkml:trace contextRef="#ctx0" brushRef="#br0" timeOffset="33487.0292">10989 11212,'25'-25,"-1"25,51 0,-1 0,25 0,1 0,-75 0,49-25,-24 25,-26 0,-24 25,-49 0,24 24,0 1,25 49,-25 0,25-49,0 49,0 0,0 1,0-26,0-24,0-1,0-24,0 49,0 1,0-25,-24-26,24 26,-25-50,-25 0,0 0,-24 0,24 0,-24 0,0 0,24 0,25 0,-49 0,24 0,25 0,-24 0</inkml:trace>
  <inkml:trace contextRef="#ctx0" brushRef="#br0" timeOffset="34585.0069">11758 11584,'49'-25,"1"25,0 0,-26 25,26 0,0-25,-1 0,1 0,-1 24,1 1,-25-25,24 0,-24-25,-25-24,0 24,0-25,0 1,-25 24,-24 25,24-25,-25 0,1 1,24-1,0 0,-24 25,-1 0,0 0,1 0,-1 0,25 25,25 24,0 1,0 0,25-1,0 1,0-25,0-1</inkml:trace>
  <inkml:trace contextRef="#ctx0" brushRef="#br0" timeOffset="35407.6729">12700 11361,'0'49,"-49"1,24 24,-25-24,26 24,-26 1,25 24,-25 0,26 0,-26 0,25 1,-24-51,24 26,0-1,0-24,0-25,25 24,-24 26,24-1,0-49,0 24,0 1,-25-25,25 24</inkml:trace>
  <inkml:trace contextRef="#ctx0" brushRef="#br0" timeOffset="36913.494">12800 12303,'0'-25,"-25"25,-25 50,50-25,0 0,-25-1,25 26,0 0,0 24,0-49,0 0,0-1,25 1,0 0,25-25,-26 25,26-25,0 25,-26-1,26 1,-25-25,0 0,24-25,-24 1,-25-1,0-50,0 26,-25-1,25 25,-25 25,25-49,-24 24,-1 25,25-25,0-24,-25 49,-49 0,24 0,25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8:15:31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12973 6846,'0'-25,"50"25,-1 0,-24 0,50 0,-1 0,-49 0,24 0,1 0,-25 0,24 0,1 0,0 0,-1 0,26 0,-26 0,1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8:13:15.23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8087 7094,'24'25,"1"0,-25 24,0 26,0-50,-25 24,25 1,0-25,0-1,0 1,-24 25,-1-25</inkml:trace>
  <inkml:trace contextRef="#ctx0" brushRef="#br0" timeOffset="1221.5787">8335 7169,'-25'24,"0"1,0 25,-24-25,24 24,-25-24,50 0,25 24,25-24,-25 0,-1 0,1-25</inkml:trace>
  <inkml:trace contextRef="#ctx0" brushRef="#br0" timeOffset="4225.1269">3771 8260,'0'50,"0"-26,24 1,-24 0,75-25,-26 0,-24 0,-25-50,25-24,-25 49,-25 25,-24 0,-26 25,50-25,-24 0,49 25,-50 0,50-1,0 1,0 25,0-25,25-1,49-24,-49 0,0 0,0-24,0-26,-1 50,-24 50,0-1,0-24,25-25</inkml:trace>
  <inkml:trace contextRef="#ctx0" brushRef="#br0" timeOffset="4792.8674">4068 8508,'25'0,"0"0,0 50,0-26,-25 1,0 0,0 0,24 24,1-49</inkml:trace>
  <inkml:trace contextRef="#ctx0" brushRef="#br0" timeOffset="5461.5183">4391 8533,'-50'0,"25"0,-24 25,-1-1,25 1,1 0,-26 0,0-25,1 25,49-1,-50-24</inkml:trace>
  <inkml:trace contextRef="#ctx0" brushRef="#br0" timeOffset="23249.4757">8434 7937,'25'0,"49"0,-24 0,24 0,-49 0</inkml:trace>
  <inkml:trace contextRef="#ctx0" brushRef="#br0" timeOffset="69661.3411">10195 10864,'0'50,"0"0,25-50,0 24,-1-24,26 0,25 0,-1 0,0 0,-74-24,50 24,-25-25,-25 0,25 0,49 25,-24 25,-26 0,1-25,50 0,-1 0</inkml:trace>
  <inkml:trace contextRef="#ctx0" brushRef="#br0" timeOffset="75229.083">11931 6152,'0'-50,"0"-24,0 49,0-25,0 25,0-49,0 49,25-25,-25 1,0 24,0-25,25 50,0-49,0 24,-25 0,24 0,26 25,-50-24,50 24,-26 0,1-25,50 25,-26-25,-24 25,25 0,-26 0,1 0,0 0,25 0,-25 25,24 0,-24-1,0 1,0-25,-1 25,26 0,-25 24,24-49,-49 25,50-25,-25 25,0 0,-1-25,1 49,0-24,0 25,0-25,-1 0,-24-1</inkml:trace>
  <inkml:trace contextRef="#ctx0" brushRef="#br0" timeOffset="109500.3957">20167 15156,'0'-25,"24"0,26 25,-25-25,0 0,24 1,1 24,-25-25,49 0,-24 25,24 0,-24-25,24 25,0 0,1 0,-25 0,24 0,0 0,1 0,-26 0,26 0,-1 0,1 0,-26 0,26 0,-1 0,-24 0,24 0,0 0,1 0,-26 0,1 0,0 0,-1 0,26 0,-26 0,26 0,-50 0,24 0,-24 0,0 25,24-25,-24 0,25 0,-1 0,-24 0,25 0</inkml:trace>
  <inkml:trace contextRef="#ctx0" brushRef="#br0" timeOffset="121029.4768">15950 16371,'25'-25,"-25"-24,0-26,24 1,1 24,-25 25,0-24,0-26,-49 75,24 0,-25 0,50 25,-25 0,25 25,0 24,25-24,-25-26,25 1,-25 0,0 25,25-26,0 1,-1 0,1 0,-25 0,25 0,-25-1,0 26,25-50,-25 74,0-24,0-25,0 0,0 24,-50-49,25 25,1 0,-51-25,1 0,24 0,25-25,1 0,-1 25,25-25,0-24,0 24,0-25,0 1,0-1,0-24,0 49,0 0,25 0,-25-24,24 49,-24-25,25 0,0 0,25 0,-26 1</inkml:trace>
  <inkml:trace contextRef="#ctx0" brushRef="#br0" timeOffset="121668.2663">16297 16644,'25'0,"-25"25,0 49,0 1,25-1,-25-49,0 49,24-49,-24 25</inkml:trace>
  <inkml:trace contextRef="#ctx0" brushRef="#br0" timeOffset="123117.1664">17165 15825,'0'50,"-25"0,1-1,-1-24,0 25,0 24,0-24,25-26,-24 26,-1 0,0-26,25 1,0 50,0-50,0 24,0 26,0-26,0 26,0-1,0-49,25-25,0 0,-1 0,26 0,0-25,-26-25,1 26,-25-1,25 0,0 0,-25-49,25 49,-25 0,0 0,0 1,0-1,-25 25,0-25,0 25,-24-25,49 0,-25 25</inkml:trace>
  <inkml:trace contextRef="#ctx0" brushRef="#br0" timeOffset="124283.3726">18033 15726,'0'50,"25"-25,0-25,0 0,24 0,-24 0,25 0,-25-25,-25-25,0 1,0-26,0 1,0 49,-75 25,50 0,1 0,-1 25,0 24,0 1,0-25,25 0,0 24,75-49,-1 0</inkml:trace>
  <inkml:trace contextRef="#ctx0" brushRef="#br0" timeOffset="124856.9797">19026 15404,'0'49,"-25"26,-25-1,-24 50,-1 25,-24 25,-25 74,-25-25,0 0,1 25,24-25,24-24,1 24,25 0,-26-49,76-25,-26-50,25-25,0-24,1-50</inkml:trace>
  <inkml:trace contextRef="#ctx0" brushRef="#br0" timeOffset="126719.0453">18802 16818,'0'24,"0"1,0 0,0 0,0 0,0-1,75-24,-26 0,-24 0,25-24,-25-1,-1 0,1 0,25-24,-50-1,25-24,-25 49,-75 25,26 0,24 0,0 25,0 24,0-24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14:45.63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10964 9823</inkml:trace>
  <inkml:trace contextRef="#ctx0" brushRef="#br0" timeOffset="18191.7461">10815 10368</inkml:trace>
  <inkml:trace contextRef="#ctx0" brushRef="#br0" timeOffset="30063.5143">3275 14114,'0'-50,"0"1,0-75,0-25,0 50,0 74,0-25,0 25,24 1,26 24,-25 0,74 0,0 0,-24 0,24 0,-25 0,50 0,-24 0,48 0,-48 24,24 1,24-25,1 0,25 0,-25 0,-50 0,25 0,-50 0,26 0,-1 0,-25 25,1-25,-26 0,26 0,-1 0,0 0,-24 0,24 0,1 0,-50 0,49 0,1 0,-1 0,-49 0,49 0,-24 0,-25 0,24 0,26 0,-51 0,26 0,0 0,-1 0,1 0,-1 25,1 0,0-25,-1 0,-24 0,50 0,-1 0,0 0,-49 0,-25 24,0 51,0-26,0-24,0 0,-25-25,1 25</inkml:trace>
  <inkml:trace contextRef="#ctx0" brushRef="#br0" timeOffset="118854.3594">10964 12080</inkml:trace>
  <inkml:trace contextRef="#ctx0" brushRef="#br0" timeOffset="119390.1105">14189 12427</inkml:trace>
  <inkml:trace contextRef="#ctx0" brushRef="#br0" timeOffset="119805.6338">16223 12129</inkml:trace>
  <inkml:trace contextRef="#ctx0" brushRef="#br0" timeOffset="126110.2229">11187 6424</inkml:trace>
  <inkml:trace contextRef="#ctx0" brushRef="#br0" timeOffset="193639.8474">16099 15106,'0'0,"49"0,26 0,-26 0,1 0,24 0,1 0,-51 0,26 0,-25 0,24 0,1 0,25 0,-51 0,51 0,-1 0,-24 0,24 0,1 0,-51 0,51 0,-26 0,26 0,-26 0,26 0,24 0,-25 0,26-25,-51 25,26 0,-1 0,1 0,-26 0,26 0,-1 0,-24 0,24 0,25 0,-24 0,-26 0,1 0,-1 0,-24 0,50 0,-26 0,26 0,-26 0,26 0,24 0,0 0,-49 0,-1 0,1 0,-25 0,24 0,1 0,0 0,24 0,0 0,-24 0,24-25,1 25,-1 0,-49 0,0-24,0-1</inkml:trace>
  <inkml:trace contextRef="#ctx0" brushRef="#br0" timeOffset="195894.1709">7764 16867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12:09.98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19447 2902,'50'0,"24"25,1 0,-26-25,-24 0,25 0,-26 0,51 0,-50 0</inkml:trace>
  <inkml:trace contextRef="#ctx0" brushRef="#br0" timeOffset="12879.3254">7814 12750,'25'0,"-1"0,1 24,-25 51,0-26,0 26,-49-75,-1 0,0-25,26 0,24-24,0 24,0-25,0 25,0 1,49 24,1 0,-1 0,1 24,-25-24,24 0,1 25,-100-25,1 0,-1 0,25 0</inkml:trace>
  <inkml:trace contextRef="#ctx0" brushRef="#br0" timeOffset="13824.1789">7863 12824,'0'25</inkml:trace>
  <inkml:trace contextRef="#ctx0" brushRef="#br0" timeOffset="40698.8313">7194 13171,'-75'0,"50"25,-49-25,0 0,49 0,-25 0,-24 0,24 0,25 0,1 0,-1 0,-25 0,-24 0,-1 0,51 0,-1 0,-25 0,100 25,-50 0,49-25,-24 25,0-25,-75 0,26 0,-51-25,26 0,-1 0,75 25,24 0,1 0,0 0,-50-25,49 25,1-25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19:33.30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5333 3423,'25'25,"0"-25,0 0,24 0,1 0,0 0,-26 0,26 0,0 0,-26-25,1 25,25 0,-1 0,-24-25,0 25,25 0,-1-25,1 1,-1 24,26 0,-50 0,0 0,49 0,0 0,-74-25,25 0,0 25,25 0,-26-25,1 25,25 0,-1 0,1-25,0 25,24 0,-24 0,24 0,0 0,1 0,-26 0,1 25,25 0,-51 0,1 0,0-1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0:12.23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14337 11038,'50'0,"-25"0,49 0,1 25,-1 0,1-1,-26-24,26 0,-1 25,-24 0,-26-25,51 0,-1 25,-24-25,-1 0,26 0,-1 0,-24 0,24 0,1 0,-26 0,51 0,-1 0,0 0,0 0,0 0,-49 0,0 0,24 0,-49 0,49 0,1 0,-1-25,0 0,-24 0,25 25,24-24,0-1,0 0,-24 0,24 0,-50 25,26 0,-26 0,-24 0,25 0,-1 0,1 0,0 0,-1 0,1 0,24 0,-24 0,24 0,-24 0,0 0,-1 0,1 0,24 0,25 0,-24 0,-50 0,49 0,-24 0,24 0,-24 0,-26 0,26 0,0 0,-26 0,26 0,-25 0,0 0,49 0,-24 0,-1 0,51 0,-76 0,26 0,0 0,-1 0,1 0,-25 0,24 0,26 0,-26 0,-24 0,25 0,24 0,-49 0,49 0,-24 0,-25 0,49 0</inkml:trace>
  <inkml:trace contextRef="#ctx0" brushRef="#br0" timeOffset="20023.1907">7392 13990,'0'-50,"0"-24,0-25,-25 24,25 50,0 1,0-26,-24 0,-1 50,-25-24,25-1,-24 0,-1 0,0 0,26 1,-26-1,25 0,0 0,-24 25,-1 0,25 0,-49 0,0 0,-1 0,26 0,-26 0,1 0,-1 0,51 0,-51 0,1 0,49 0,-25 0,1 0,24 0,-25 0,-24 0,24 0,-49 25,25 25,-26-26,26 26,0-25,-1 0,26-1,-1 1,0 0,1-25,24 0,-25 25,26 24,-26 1,25 24,0-49,0 25,-24-25,24 24,-25 1,26-1,-1 26,0-1,0 1,25-1,0-24,0 24,0 1,0-26,0 1,0-1,0 1,25 0,-25-26,25 26,-25 0,25-26,-1 26,1 0,0-1,25 1,-26-1,26-24,-25 25,25-25,-1-1,-24 1,0 0,24-25,1 25,0 0,-50 0,49-25,1 24,-25 1,24-25,-24 0,0 0,49 25,-49 0,0-25,49 0,1 0,-1 0,-24 0,24 0,0 0,-49 0,0-25,25 25,-25 0,24 0,26 0,-26-25,1 0,24 1,-24-1,-1 0,-49 0,75 25,-26 0,-49-25,25 0,0 1,0 24,0-25,-1 0,1 0,0 0,0-24,0 24,-1 0,-24 0,25 1,0 24,0-25,0 0,-25 0,24 0,-24-24,25-1,0 25,0 1,0-1,-25-25,0 25,0-24,25 24,-1 25,-24-50,0 1,25 49,-25-25,0-49,25 49,0 0,-25 0,0 0,0-49,25 49,-1 0,-24-49,0 49,0-25,0 1</inkml:trace>
  <inkml:trace contextRef="#ctx0" brushRef="#br0" timeOffset="23042.2736">8111 12898,'0'-24,"-74"24,24 0,26 24,-26-24,0 0,26 0,-1 0,-50 25,26 0,24 0,-25-25,1 0,-1 25,25-1,-24-24,-1 25,-24 0,-25 25,24-1,-24 1,0 0,24-1,26 1,-1-25,25-1,-24 1,-1 0,25 0,0 0,-24-1,-1-24,1 25,49 0,-25 25,0-26,0 26,-24-25,49 0,-25-1,25 26,-25-25,0 0,25-1,0 26,0-25,0 49,0-24,0-25,0 49,0 0,0-49,0 50,0-1,0 1,0-26,0 26,25-1,25 0,-26-24,26-25,24 24,-24-24,0 0,-1 25,1-26,-1-24,-24 0,25 25,24-25,-49 0,49 25,-24-25,0 0,-26 0,26 0,0 0,-1 0,26 0,-1 0,-49 0,0 0,49 0,-49 0,25 0,-1 0,1 0,24-25,-24-24,24-1,1 0,-1-24,0 24,1 1,-25-1,-1 25,1 1,-25-1,-25 0,49 0,1-24,-1-1,51-99,-76 50,1 24,0 26,25-26,-26 1,1 0,0 24,0 25,-25-49,0 24,25 25,-25-24,0-1,0 1,0-1,0 0,0 1,0-26,0 26,0 24,-50 25,50-25,0 0,-25 0,0 1,1-1,24 0,-25 25,-25-25,50 0,-49 1,24 24,25-25,-50 25,1 0,49-25,-25 0,0-24,-49 49,24 0,-24-25,-1 25,1 0,24 0,-24-25,49 25</inkml:trace>
  <inkml:trace contextRef="#ctx0" brushRef="#br0" timeOffset="26914.7533">8583 15478,'25'0,"-25"-25,-25-49,0-1,0 1,0 0,1-1,-1 26,0-26,25 26,0 24,0-50,-25 51,0-26,-24 0,-1 1,-24-26,24 1,0 0,50-1,-49 25,24 50,-25 0,1 0,-1-24,1 24,24 0,-50 0,26-25,24 25,-25 0,-24 0,24 0,1 0,-1 0,25 0,-49 0,0 0,-1 0,50 0,-49 0,-1 25,51-25,-26 24,-24-24,24 0,25 25,-24-25,24 25,0-25,0 25,0 0,1-25,-1 25,0-1,0 1,0-25,1 0,-1 25,25 25,-50-26,1 1,24 25,0-1,0 1,0-25,1 49,24 1,0-1,0-24,0 24,0-24,0 24,0-24,24 49,-24-25,0 26,0-1,25 0,0-49,0 49,0 0,-1 0,26-24,-25 24,24-25,1 1,24-1,-49-49,0 0,25 24,-1 1,-24 0,25-26,-1 26,-24 0,25-1,-1 1,26-1,-1-24,1-25,-51 0,26 25,24 0,-49-25,50 25,-1-25,-24 0,-26 0,51 0,-26 0,1 0,24 0,1 0,-26 0,26 0,-1 0,1 0,-1-25,-24 0,24-25,-74 1,50 24,-1-25,1 26,0-51,-1 1,-49 24,25 1,0 24,24-25,-24 1,0-1,25-25,-1 26,-24-26,-25 26,25-1,-25 1,25-1,-1 0,-24-24,0 49,0-49,25 49,-25 0,0-49,0-1,0 1,0 49,0-24,0 24,0 0,-25-25,1 25,-26 1,25-1,-24 0,24 0,25-24,-50 24,25 25,-24-25,49 0,-50 0,25 1,1-26,-1 50,-25-25,1 0,24 1,-25-26,25 25,1 25,-26-25,25 1,-24 24,24 0,-25-25,0 0,26 0,24 0,-25 25,0 0</inkml:trace>
  <inkml:trace contextRef="#ctx0" brushRef="#br0" timeOffset="29827.2317">5433 12477,'0'49,"0"1,-25 24,25 26,0-1,-25-25,0 1,25-51,0 26,0 24,0-24,25-75</inkml:trace>
  <inkml:trace contextRef="#ctx0" brushRef="#br0" timeOffset="30686.602">5507 12427,'0'50,"25"24,-25 1,49-1,-24-49,0 24,0 1,0 0,-1-26,-24 26,25-25,-25 0,50-1,-25 26,-1-25,-24 0,25-1,0 1</inkml:trace>
  <inkml:trace contextRef="#ctx0" brushRef="#br0" timeOffset="31434.2959">5408 12923,'49'0,"1"0,-25 0,24 0,1 0,0 0,-26 0,51 25,-50 0,-1-25,1 0</inkml:trace>
  <inkml:trace contextRef="#ctx0" brushRef="#br0" timeOffset="34598.2844">9104 12204,'-25'0,"25"50,25-1,24 50,-24-24,-25-26,25 26,-25-1,0-24,0-25,25 24,-25 1,24-25,-24 49,0 0</inkml:trace>
  <inkml:trace contextRef="#ctx0" brushRef="#br0" timeOffset="36638.3648">9004 12179,'25'0,"25"0,-1 0,26 0,-26-25,-24 0,25 25,0 0,-50-24,24 24,51 0,-50 0,24 0,-24 24,0 1,0 0,-25 25,-25-25,0-1,-74 1,0-25,-1 0,51 0,24 25,-50-25,51 25,73-25,1 0,24 0,-24 0,0 0,-1 0,-24 25,25-1,-1 1,1 0,-25-25,-1 50,-24 24,0 0,0-24,0 24,0 1,0-1,0-24,0-25,-24-1,-1 1,0-25,25 50,0-25,-25-25,0 49,-49-49,24 0,26 25,-51-25,25 0,1 0,-1 0</inkml:trace>
  <inkml:trace contextRef="#ctx0" brushRef="#br0" timeOffset="39830.915">9798 16123,'0'-25,"-25"0,1 25,-1-24,25-1,-75 25,1 0,24 25,1-1,24 1,-25-25,26 25,-1 0,0 0,-25-1,25 1,25 25,0-1,0-24,0 0,0 0,0 0,50-25,0 0,-1 49,1-24,-50 0,50 0,24 0,-24-25,24 0,-24 0,-1 0,1 0,-25 0,49 0,0 0,-24 0,0 0,-1 0,-24-25,0 25,0-25,-1 0</inkml:trace>
  <inkml:trace contextRef="#ctx0" brushRef="#br0" timeOffset="47523.0444">6648 13568,'0'25,"74"25,26-1,-1 1,50-25,-75 24,1-24,-75 25,-50-50,25 24,-25-24,1 25,-1 0,25 0,-24-25,-26 25,26-1,24 1,-49 0,24 0,0 0,26-1,-26-24,50 50,50-25,-26 0,26 24,0 1,24 0,-24-26,-26 1,26-25,-25 25,0-25,-25 50,0-26,-50 1,25-25,-49 0,49 0,0 25,-49-25,49 25,25 0,0 24,0 26,0-51,0 26,25 0,24-26,-24 26,25-50,-25 25,-1-25</inkml:trace>
  <inkml:trace contextRef="#ctx0" brushRef="#br0" timeOffset="49094.5656">6747 15081,'0'0,"0"-49,0-1,25 0,0-24,-25 24,25-24,-25 0,0-1,24 50,1-24,0 24,0 0,0 25,49 0,0 25,26 74,-26-74,1 25,-1 74,-24-75,-1 75,1-74,-25 24,-1 1,1-26,-25 1,25-50,25 25,-26-25,1 0,50 0,-51-25,1 0,25-49,-1-1,1 1,-50-25,0-1,0 76,0-26</inkml:trace>
  <inkml:trace contextRef="#ctx0" brushRef="#br0" timeOffset="56993.2082">5929 10889,'49'0,"50"0,1 0,-51 25,51 0,-26-25,0 25,-24-1,-25 1,24-25,-24 0,0 0</inkml:trace>
  <inkml:trace contextRef="#ctx0" brushRef="#br0" timeOffset="57693.8031">7417 10840,'25'0,"49"0,-24 0,24 0,-24 0,-1 0,51 24,-51-24,1 25,24-25,-24 0,-25 0,49 25,-49 0,25-25,-1 0,26 0,-51 0</inkml:trace>
  <inkml:trace contextRef="#ctx0" brushRef="#br0" timeOffset="58547.104">8955 10864,'25'25,"24"0,26 0,-26 0,-24-25,49 24,-49-24,25 25,-25 0,24 0,1 0,-25-25,24 24,1 1,24-25,-24 0,0 0</inkml:trace>
  <inkml:trace contextRef="#ctx0" brushRef="#br0" timeOffset="86502.4644">15255 9575,'0'-25,"-25"0,1-25,24 1,0 24,0-25,0 1,0 24,0-25</inkml:trace>
  <inkml:trace contextRef="#ctx0" brushRef="#br0" timeOffset="147748.6196">7020 14263,'-25'0,"-24"0,-1 0,0 24,1 1,24-25,-25 25,26-25,24 25,-25 0,-25 0,50-1,-49 1,24 25,-25-25,25-25,25 24,-24 1,-1 0,0-25,0 25,-24 0,49-1,-25-24,25 25,0 0,0 25,0-26,0 1,0 0,0 25,0 24,25-49,-1-25,26 0,0 25,-50-1,49-24,26 0,-26 0,26 0,-1 0,-49 0,0 0,24 0,-24 0,0 0,0 0,-1-24,1 24,25 0,-25-25,-1 0,1 25,25 0,-25 0,0 0,24-25,-24 0,0 1,24-1,-49-25,0-24,0-1,0 1,0 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2:56.26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13965 3274,'0'0,"0"25,0 0,50 0,0-1,-1-24,26 75,-26-50,-49-1,50-24,-1 25,-24-25,25 0,-1 0,1 0,0 0,-1 0,-24 0,50 0,-1 0,0 0,-24 0,-25 0,0 0,-1 0</inkml:trace>
  <inkml:trace contextRef="#ctx0" brushRef="#br0" timeOffset="37344.4992">13618 13791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3:41.78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2605 14362,'74'0,"-49"0,49 0,26 0,-1 0,0 0,-49 0,24 0,25 0,1 25,-26 0,0-25,-24 0,24 0,-24 0,0 0,49 0,-25 0,1 0,-26 0,26 0,-1 0,1 0,-26 0,50 0,-24 0,24 0,0 0,-24 0,24 0,0 0,-24 0,24 0,-50 0,26 0,-1 0,-49 0,25 0,24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19:16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15131 12278,'25'25,"25"-25</inkml:trace>
  <inkml:trace contextRef="#ctx0" brushRef="#br0" timeOffset="10631.1621">16347 13196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8:26:57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13866 3373,'25'0,"0"0,24 0,1 0,0 0,-26-24,26 24,24-25,1 25,-26 0,1-25,24 0,1 25,-25 0,24 0,-24-25,49 25,-50 0,26 0,-1-24,25-1,-24 25,-26 0,26 0,-1 0,-24 0,-25 0,49 0,-24 0,-26 0,26 0,25 0,-26 0,26 0</inkml:trace>
  <inkml:trace contextRef="#ctx0" brushRef="#br0" timeOffset="1970.5213">8781 4043,'50'0,"49"0,-25 0,-24 0,49 0,-24 0,24 0,0 0,-24 0,-1 0,25 0,0 0,-24 0,-26 0,26 0,-26 0,-24 0,50 0,-26 0,-24 0,49 0,-24 0,-25 0,25 0,49 0,-74 0,49 0,-24 0,-26 0,26 0,24 0,1 0,-75 25,49 0,26 0,-26-25,26 24,-50-24,24 0,-24 0,49 25,-24-25,-25 0,49 0,1 0,-50 0,24 0,1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5:51.9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3002 9103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19:16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15131 12278,'25'25,"25"-25</inkml:trace>
  <inkml:trace contextRef="#ctx0" brushRef="#br0" timeOffset="10631.1621">16347 13196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8:26:57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13866 3373,'25'0,"0"0,24 0,1 0,0 0,-26-24,26 24,24-25,1 25,-26 0,1-25,24 0,1 25,-25 0,24 0,-24-25,49 25,-50 0,26 0,-1-24,25-1,-24 25,-26 0,26 0,-1 0,-24 0,-25 0,49 0,-24 0,-26 0,26 0,25 0,-26 0,26 0</inkml:trace>
  <inkml:trace contextRef="#ctx0" brushRef="#br0" timeOffset="1970.5213">8781 4043,'50'0,"49"0,-25 0,-24 0,49 0,-24 0,24 0,0 0,-24 0,-1 0,25 0,0 0,-24 0,-26 0,26 0,-26 0,-24 0,50 0,-26 0,-24 0,49 0,-24 0,-25 0,25 0,49 0,-74 0,49 0,-24 0,-26 0,26 0,24 0,1 0,-75 25,49 0,26 0,-26-25,26 24,-50-24,24 0,-24 0,49 25,-24-25,-25 0,49 0,1 0,-50 0,24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7:20.00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16942 9351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3T17:12:41.96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3572 14139,'25'0,"49"0,1 0,-50 0,24 0,1 0,-1 0,-24 0</inkml:trace>
  <inkml:trace contextRef="#ctx0" brushRef="#br0" timeOffset="12501.0537">5829 14163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19:16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15131 12278,'25'25,"25"-25</inkml:trace>
  <inkml:trace contextRef="#ctx0" brushRef="#br0" timeOffset="10631.1621">16347 13196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8:26:57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13866 3373,'25'0,"0"0,24 0,1 0,0 0,-26-24,26 24,24-25,1 25,-26 0,1-25,24 0,1 25,-25 0,24 0,-24-25,49 25,-50 0,26 0,-1-24,25-1,-24 25,-26 0,26 0,-1 0,-24 0,-25 0,49 0,-24 0,-26 0,26 0,25 0,-26 0,26 0</inkml:trace>
  <inkml:trace contextRef="#ctx0" brushRef="#br0" timeOffset="1970.5213">8781 4043,'50'0,"49"0,-25 0,-24 0,49 0,-24 0,24 0,0 0,-24 0,-1 0,25 0,0 0,-24 0,-26 0,26 0,-26 0,-24 0,50 0,-26 0,-24 0,49 0,-24 0,-25 0,25 0,49 0,-74 0,49 0,-24 0,-26 0,26 0,24 0,1 0,-75 25,49 0,26 0,-26-25,26 24,-50-24,24 0,-24 0,49 25,-24-25,-25 0,49 0,1 0,-50 0,24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3-28T18:26:00.86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1811 7045</inkml:trace>
  <inkml:trace contextRef="#ctx0" brushRef="#br0" timeOffset="33942.8027">844 7491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29:06.02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13469 5730,'25'-25,"0"25,49 0,-24 0,0 0,24 0,-24 0,-26 0,26 0,0 0,-26 0,26 0,0 0,-26 0,51 0,-1 0,-24 0,-25-25,24 25,1 0,24 0,-24 0,24 0,-24 0,24 0,1 0,-50 0,24 0,26 0</inkml:trace>
  <inkml:trace contextRef="#ctx0" brushRef="#br0" timeOffset="110430.3568">1241 7565,'-25'-24,"0"24,0 0,-24 0,-1 24,0 1,1-25,-1 0,50 25,-25-25,1 0,-26 0,0 0,25 25,1 0,-26-1,0 1,26 0,-1 49,25-24,0 0,0-26,0 51,0-1,0-24,0 24,0 1,0-50,25-1,-1 26,26-25,0 0,24-1,-74 1,50 0,24 0,-24 0,-25-25,24 0,26 24,-75 1,49-25,-24 25,0-25,0 25,24-25,-24 25,25-25,-1 24,-49 1,50 0</inkml:trace>
  <inkml:trace contextRef="#ctx0" brushRef="#br0" timeOffset="112449.4541">1216 7640,'0'-50,"-25"25,-25 25,-24 0,0 0,49 0,-25 0,25 0,-49 0,49 0,0 0,0 25,-24-25,24 0,-25 0,26 25,-51-25,26 25,24 0,0-25,0 24,-24-24,49 25,-25 0,0 0,0-25,0 0,1 25,-1-1,0 1,0-25,0 25,25 25,-24-1,-1-24,0 25,25-1,-25-24,25 25,0-1,0 26,0-26,0-24,0 25,0 24,0-24,0-1,25 1,0 0,-25 24,25-74,-1 50,-24-26,25 1,0 0,0 25,0-50,-1 49,26-24,-25 0,0 0,-1-25,26 49,-50-24,50-25,-26 25,1 0,25 24,-1-24,1 0,-25 0,0-25,-1 25,1-1,0-24,25 25,-50 0,49 0,-24 0,0-25,0 0,24 24,-49 1,50 0,-25-25,0 25,-1 0,26-1,-25 1,0 0,-1 0,1 0,50-25,-51 24,1 1,0 0</inkml:trace>
  <inkml:trace contextRef="#ctx0" brushRef="#br0" timeOffset="114569.5875">2059 7615,'25'0,"0"0,0 0,49 0,-24 0,-26 0,1 0,25 0,-1 0,1 25,-25-25,49 25,-24-25,-1 0,-49 24,50-24,-25 25,0 0,24 0,26-25,-26 25,-24 24,25 1,-1-1,1 1,-25-50,0 50,24-1,1 1,-25-25,-25 0,24 24,1-49,0 50,0-1,0 26,-25-50,0 24,0 1,0-25,0 24,-25 1,25-1,-25 1,25 0,0-26,0 26,0 0,-25-26,0 26,1 0,-1-1,0 1,25 0,-50-1,26 1,-26-1,25-24,-24 0,49 25,-25-26,0 1,0 0,0 25,0-1,-24-24,24 25,0-50,-49 49,24 1,1-1,-1 1,0-25,26 24,-26-49,25 50,-24-25,49 0,-25-25,0 25,0-1,25 1,-49-25,-1 25,50 0,-50 0,26-1,-1 1,0 0,0 0,0 24,1-24,24 0,-25 0,25 0,-25-25,0 24,0 1,1 25,24-75</inkml:trace>
  <inkml:trace contextRef="#ctx0" brushRef="#br0" timeOffset="117325.443">2109 7714,'25'0,"24"0,-49-25,25 25,49 0,-74-24,50 24,24 0,-49 0,25 0,-1 0,1 0,0 0,-1 0,-24 0,25 24,-1 1,-24-25,0 25,24-25,1 25,-25 0,0-25,0 24,24-24,-24 50,49 0,-24-1,0 1,-26-25,1 0,-25-1,25 1,0 0,-25 25,25-1,24 1,-24 24,25 1,-26-1,26 0,-25-24,0-25,-25 24,0 26,0-50,0 24,0 26,0-51,0 51,0-1,0 1,0-26,0 26,0-1,0-49,0 25,0 24,0-24,-25 24,0 0,0-24,0 24,1 1,-26-26,50 26,0-1,-25 1,0-1,1-24,-26-1,25 26,25-1,-49 1,24-26,-25 1,25 24,1-24,-1 24,0-49,0 25,0-26,1 26,-1-25,25 24,-25-24,0 0,0 0,25 0,-25 0,1-25,-1 49,25-24,-25-25,-25 25,50 0,-49-25,24 24,0-24,0 25,-24-25,49 25,-25 0,0-25,0 25,25-1,-49 1,24-25,25 25,-25 0,0-25,1 25,-26-1,-24 1,49 0,25 0,-50-25,25 0,25 25,-24-1,-1-24,0 0,-25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27:05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11634 18802,'49'0,"1"0,24 0,1 0,24 0,-49 0,49 0,0 0,0 0,0 0,1 0,-51 0,26 0,-1 0,-49 0,49 0,1 0,-26 0,-24 0,25 0,-25 0,24 0,-74 0,-24 0,-75 0,-25 0,-25 0,-24 0,74 0,-25 0,50 0,24 0,1 0,0 0,-1 0,50 0,-24 0,24-25,0 0,0 1,1 24,-1-25,0 0,-25 0,26 0,-1 25,0 0,25-24,50 24,24-25,50 25,0 0,0-25,-25 0,0 0,1 25,-26-25,0 1,1 24,-50-25,24 25,26 0,-150 0,-49 0,-149 25,-24 24,-1 26,0-26,75 1,0-25,124 0,24-1,51-24,73 0,26 0,24 0,25-24,0 24,49 0,1 0,-25 0,-25 0,-25 0,0 0,-49 0,24 0,1 0,-50 0,24 0,26 0,-26 0,-123 0,24 0,-49 0,0 0,0 24,24 1,1-25,74 25,74 0,-24-25,49 0,25 0,25 0,-25 0,-50 0,-49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8:38:22.01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8732 6226</inkml:trace>
  <inkml:trace contextRef="#ctx0" brushRef="#br0" timeOffset="39633.3352">7963 17636,'-25'0,"25"50,0 24,0 1,0-26,25 26,-25-1,0 0,0-49,0 25,0-1</inkml:trace>
  <inkml:trace contextRef="#ctx0" brushRef="#br0" timeOffset="41132.6553">8360 17661,'0'25,"0"49,-25-49,25 0,0 49,0 1,0-26,0-24,0 0,25 0,-1-25,1 24,-25 1,25-25,0 25,0-25,-1 25,1 0,50-25,-1 0,-24-50,-26 25,1-24,-25-1,25-24,-25 49,25-25,-25 1,0 24,0-25,0-24,-25 74,0-50,0 1,25 24,-24 25,-1-25,-25 25,1 0,-1 0,25 0,-49 0,-1 0,51 0,-1 25,0 24,25 1,0-25,0 24,0 26,0-50,25-1,-25 1,25-25,24 0</inkml:trace>
  <inkml:trace contextRef="#ctx0" brushRef="#br0" timeOffset="43416.9142">11956 17636,'-25'0,"25"-49,25 49,25 0,24 0,-24 0,-25 0,-1 0,1 0,-25 24,0 1,25 50,-25-1,0 0,0-49,-74 0,24 0,-24 24,24-24,0 0,1-25,49 25,0 0,0 24,25-49,24 0,1 0,-50 25,25 0,24-25,-24 0,49 0,1 0,-26 0,1 0</inkml:trace>
  <inkml:trace contextRef="#ctx0" brushRef="#br0" timeOffset="44801.9525">12576 17611,'-24'25,"24"0,-25 25,0-1,0 1,25-1,0 26,0-50,0-1,25 1,0 0,0-25,24 0,26 0,-26 0,26 0,-1 0,0 0,-74-25,50 0,-25 1,0-51,-25 26,0-1,0 25,0-24,0 24,0-25,0 25,0 1,-25-26,-25 50,-24 0,24 0,25 0,-24 0,-26 0,1 0,24 0,26 25,-1 24,0-24,25 0,-25 49,50-24,49 0</inkml:trace>
  <inkml:trace contextRef="#ctx0" brushRef="#br0" timeOffset="45847.8338">15826 17562,'0'49,"0"26,0-50,0 49,0 0,0 1,0-50,0 24</inkml:trace>
  <inkml:trace contextRef="#ctx0" brushRef="#br0" timeOffset="47047.3033">16024 17587,'-25'0,"1"24,24 26,0-25,0 24,-25 1,0-25,25 24,0 1,0-25,0 24,25 1,0-25,24-25,26 0,-51 25,1-25,25 0,-1-50,-24 25,-25 0,0 1,25-26,-25 0,0 1,0-1,0 25,0-49,0 0,-50 74,-24 0,24 0,26 0</inkml:trace>
  <inkml:trace contextRef="#ctx0" brushRef="#br0" timeOffset="48686.3256">16793 17711,'-25'0,"1"0,-26 24,25 1,25 0,-25 25,25-26,0 26,0 24,0-49,0 25,0-1,25-24,0 25,0-1,24-24,1-25,-25 0,0 0,-1 0,1-25,0 1,0-1,0 0,-25-49,24-1,-24 26,0-1,0 0,0 26,0-1,-24 0,-1 0,0 25,25-25,-25 25,0 0,-24 0,-26 0,51 0,-1 0,0 25,25 0,25 0</inkml:trace>
  <inkml:trace contextRef="#ctx0" brushRef="#br0" timeOffset="50856.7613">20067 17934,'0'-75,"0"26,0-1,0 1,0 24,0-50,0 26,0 24,0 0,0 0,-24 0,24 1,-25-1,0 25,-25 0,-24 0,24 25,25-1,1 1,-1 25,0-25,25 0,0 49,0-49,25 0,24-1,-49 26,50 0,-25-26,25 26,-26-25,1 0,25-1,-1 1,-24 0,-25 0,50 0,-1-25,-24 24,0 1,-25 50,25-51,-25 1,0 50,-25-26,0-24,0-25,-49 0,49 25,-24 0,-1-25,25 0,0 0,1 0,-1-50,25-24,0-1,0 26,0-26,25 26,-25-1,24 25,-24-24,0-1</inkml:trace>
  <inkml:trace contextRef="#ctx0" brushRef="#br0" timeOffset="51721.4781">20315 17587,'25'0,"50"0,-26 0,1 0,24 0,1 0,-1 0,-24 0,24 24,-24-24,-25 0,24 0,-49 25,0 0,-25 0,1 0,-1 49,0 0,25 26,-25-26,25-24,0 24,0-24,0-26,0 26</inkml:trace>
  <inkml:trace contextRef="#ctx0" brushRef="#br0" timeOffset="52323.042">20712 18157,'25'-25,"0"25,24 0,26 0,-50-25,24 1,26 24,-50-25,-1 25,51 0</inkml:trace>
  <inkml:trace contextRef="#ctx0" brushRef="#br0" timeOffset="53959.7338">21382 17636,'-25'-25,"0"50,25 0,0 25,-24-1,-1-24,25 49,0-24,0-25,0 24,0 1,0-25,0 24,0 1,25-50,-1 25,-24 0,25-1,0-24,25 0,-1 0,1 0,-50-24,49 24,-24-25,0-25,0 25,-25 1,0-26,0 0,0 26,0-26,0 25,0-24,0-26,0 1,-25 74,25-25,-25-25,0 50,1-24,24-1,-25 0,0 25,0-25,25 0,-25 25,1 0,-1 0,0 50,0 0,25-26,0 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8:41:10.96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4664 5631,'49'0,"26"0,-26 0,50 0,1 0,-51 0,1 0,0 0,24 0,-49 0,24 0,1 0,-25 0,24 0,-24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8:40:47.79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8657 7417,'25'0,"25"0,-26 0,26 0,24 0,-24 0,0 0,-1 0,1 0,-1 0,1 0,-25 0,49 0,1 0,-50 0,49 0,0 0,-49 0,25 0,24 24,-24 1,-25-25,24 0,-24 0,25 0,-1 0,26 0,-51 0,26 0,-25 0,49 0,1 0,-1 0,1 0,-26 0,26 0,-1 0,-49 0,49 0,-24 0,-25 0,49 0,-24 0,-26 0,51 0,-26 0,-24-25,50 25,-1 0,-49 0,24 0,1 0,-25 0,25 0,24 0,-24 0,24 0,-24 0,-26 0,26 0,24 0,1 0</inkml:trace>
  <inkml:trace contextRef="#ctx0" brushRef="#br0" timeOffset="49288.5495">16644 14660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2-02T18:40:04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11237 14287,'74'0,"-24"0,24 0,-24 0,-25 0,24 0,26 0,-26 0,26 0,-26 0,-24 0,25 0,24 0,-49 0,25 0,-1 0,-24 0,25 0,-1 0,1 0,-1 0,1 0,-25 0,24 0,-24 0,25 0,24 0,1 0,-26 0,1 0,0 0,-26 0,51 0,-26 0,-24 0,25 0,-1 0,-24 0,25 0,24 0,-24 0,24 0,-24 0,-25 0,24 0,26 0,-26 0,26 0,-26 0,-24 0,25 0,24 0,-49 0,25 0,-1 0,1 0,24 0,1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22T16:43:0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17016 6028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14:56.31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15999 4986,'0'-50,"0"1,0-1,0 25,0-25,0-24,0 24,0 26,0-1,0-25,0-24,0 24,0 25,0-24,0-26,0 51,0-26,0 0,25 26,25 24,49 0,-25 0,26 0,24 0,-25 0,0 0,-24 0,24 0,-25 0,1 0,-26 0,1 0,49 0,-25 0,1 0,-26 0,51 0,-26 0,25 0,-24 0,-26 0,51 0,-26 0,0 0,1 0,-1 0,1 0,-1 0,-24 0,49 0,0 0,0 0,0 0,1 0,24 0,-50 0,25 0,1 0,-1 0,-25 0,-49 0,25 0,-1 0,-24 0,25 0,-1 0,1 0,24 0,26 0,-26 0,-24 0,24 0,0 0,1 0,-50 0,24 0,-24 0,49 0,1 0,-1 0,-24 0,24 0,1 0,-1 0,-49 0,25 0,24 0,-24 0,24 0,0 0,1 0,-50 0,49 0,-24 24,-26-24,51 0,-50 25,24 0,1-25,24 0,1 0,-26 0,-24 25,0-25,0 0,-1 0,1 49,0 1,-25 0,25-26,-25 26,25 0,0-26</inkml:trace>
  <inkml:trace contextRef="#ctx0" brushRef="#br0" timeOffset="9809.7082">6995 14114,'0'-25,"25"25,0 25</inkml:trace>
  <inkml:trace contextRef="#ctx0" brushRef="#br0" timeOffset="80785.2194">5929 14163</inkml:trace>
  <inkml:trace contextRef="#ctx0" brushRef="#br0" timeOffset="153495.6841">13569 10740</inkml:trace>
  <inkml:trace contextRef="#ctx0" brushRef="#br0" timeOffset="195176.3848">13469 11559,'-25'50,"-24"-50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3-28T18:40:29.86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18852 15900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5-21T18:45:53.30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11088 446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18T17:18:25.85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2208 5680,'25'0,"0"0,-1 0,1 0,-25 0,50 0,347-49</inkml:trace>
  <inkml:trace contextRef="#ctx0" brushRef="#br0" timeOffset="1964.8075">2605 5655,'49'0,"26"0,-50 0,-1 0,51 0,-1 0,-74-24,25 24,25 0,-25 0,49-25,0 25,-24 0,24 0,1 0,-1 0,-24 0,24 0,1 0,-1 0,-24 0,24 0,0 0,1 0,-25 0,24 0,-49 0,0 0,49 0</inkml:trace>
  <inkml:trace contextRef="#ctx0" brushRef="#br0" timeOffset="2844.6998">2952 5953,'0'0,"25"0,0 25,0-25,24 50,-24-1,-25-24,0 25,25 24,0-24,-1-26,1 26,0-25</inkml:trace>
  <inkml:trace contextRef="#ctx0" brushRef="#br0" timeOffset="3404.8797">3448 5879,'0'25,"-49"-1,-51 26,26 0,-25 49,24-25,1-24,-1-1,1 1,49-25,0 24</inkml:trace>
  <inkml:trace contextRef="#ctx0" brushRef="#br0" timeOffset="21140.4529">546 11807,'25'0,"0"-25,-25 0,74 25,-24 0,-1-24,-24-1,25 25,24 0,-74-25,25 25,49 0,-49 0,0 0,0 0,24 0,26 0,-1 0,-24 25,-25 0,-1-1,-48 1,-26-25,75 0,49 0,-49 0,0 0,0-25,-1 1,-24-1,-24 0,24 0,-50 25,25-25,0 25,-24-24,-1-1,25 25,-49-25,24 0,26 0</inkml:trace>
  <inkml:trace contextRef="#ctx0" brushRef="#br0" timeOffset="31393.3767">10666 5928,'-24'0,"-1"25,-25 0,25 0,1 0,-1 24,25 1,-25-50,25 25,0-1,0 1,0 25,0 24,0-24,0 24,25-24,0-25,-25 24,0-24,24 0,1 0,25-1,-50 1,49-25,-24 25,0-25,0 0,0 0,-25-74,24 49,-24 0,25 0,0-24,-25-1,0-24,0 24,0 25,0-24,-25-1,0-24,1 49,24 0,-25 0,0 0,0 1,0 24</inkml:trace>
  <inkml:trace contextRef="#ctx0" brushRef="#br0" timeOffset="32212.5542">11113 6896,'0'0,"25"49,-25 1,0 0,24-26,1 51,0-26</inkml:trace>
  <inkml:trace contextRef="#ctx0" brushRef="#br0" timeOffset="32644.3544">11212 6449,'0'-25</inkml:trace>
  <inkml:trace contextRef="#ctx0" brushRef="#br0" timeOffset="33212.4855">11857 6127,'0'0,"25"25,-25-1,0 76,0-1,0-25,0-24,0 24,49 1,-49-26</inkml:trace>
  <inkml:trace contextRef="#ctx0" brushRef="#br0" timeOffset="33843.7141">12155 6226,'24'0,"-24"25,0 24,0-24,0 25,0 24,0-24,0 24,0 1,0-26,0-24,25 25</inkml:trace>
  <inkml:trace contextRef="#ctx0" brushRef="#br0" timeOffset="35124.7298">11708 6375,'-25'0,"1"-25,-26-25,25 26,-24-26,49-24,-25-1,0 26,0-1,25 25,0-24,25-1,0 25,0 25,24 0,-24-25,0 0,49 25,-49 0,25 0,-26 0,51 0,-26 0,1 0,-25 0,24 0,1 0,-25 25,49 0,-24 0,-1-25,-24 0,0 25,25-25</inkml:trace>
  <inkml:trace contextRef="#ctx0" brushRef="#br0" timeOffset="70332.8641">3374 12750,'0'74,"0"-24,0-1,0 1,0-25,0 24,0 1</inkml:trace>
  <inkml:trace contextRef="#ctx0" brushRef="#br0" timeOffset="71887.4547">4143 12328,'0'25,"0"24,0 1,25 0,-25-26,49-98,-49 49,25 0,-25 1,0-1,25 0,49 25,-24 0,-25 0,24 25,-24 24,25 1,-26-25,1 0,0 24,0 1,-25-25</inkml:trace>
  <inkml:trace contextRef="#ctx0" brushRef="#br0" timeOffset="73348.1723">5433 12129,'0'-24,"-75"24,50 0,-24 0,24 0,0 24,25 1,0 25,0 24,0 1,0-50,50-1,-25 1,-1-25,51 0</inkml:trace>
  <inkml:trace contextRef="#ctx0" brushRef="#br0" timeOffset="74093.1104">5209 12353,'0'-25,"25"0,0 25,25-25,-26 25,1 0,0 0,25 0,24 0,-49 0</inkml:trace>
  <inkml:trace contextRef="#ctx0" brushRef="#br0" timeOffset="75260.1363">5929 11881,'24'-24,"1"24,25 0,24 0,-49 24,0 1,0 0,0 0,-1 0,26 24,-50-24,0 0,0 24,0 1,0 0,0-1,-25 26,0-50,1 24,-26 1,25-1,0 1,0-25,25 24,25-49,0 25,0 25,25-25,-26 24,1-49,0 25,25-25</inkml:trace>
  <inkml:trace contextRef="#ctx0" brushRef="#br0" timeOffset="76124.59">6028 12378,'25'0,"-25"-25,24 0,51 25,-25 0,24 0,-49 0,0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3T17:15:27.03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7739 7094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3-28T17:14:33.94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8136 11162,'25'25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42AF0-EC36-4909-B0BC-343D22677FCB}" type="datetimeFigureOut">
              <a:rPr lang="ru-RU" smtClean="0"/>
              <a:t>18.06.2020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B7D7A-0BB0-4894-A1E6-DFCD6A32B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03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B7D7A-0BB0-4894-A1E6-DFCD6A32B40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65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65E7-0EEA-46C4-9377-55F46A0FCADE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71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58-ADED-4F68-B2BA-CAFF19F8FABB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52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540-602F-4136-BA02-09EC67315A83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9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223E-7773-4FC8-B6DA-37C58DB56A47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56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78D6-F49A-45B5-87B7-229E1732D886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656-B66D-4928-B308-0DF67FFD0597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64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C6B78-7A4F-4DAA-8FF8-3C821D32C117}" type="datetime1">
              <a:rPr lang="ru-RU" smtClean="0"/>
              <a:t>18.06.2020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81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01B6-63A1-4DE8-970F-66D8470B6275}" type="datetime1">
              <a:rPr lang="ru-RU" smtClean="0"/>
              <a:t>18.06.2020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28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3E286-66FB-4AA4-AFB6-80F0AA795EB9}" type="datetime1">
              <a:rPr lang="ru-RU" smtClean="0"/>
              <a:t>18.06.2020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0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339D-8502-474B-B8AA-01863E1E98A0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69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C4EB-1A1D-4737-AFC1-F1613255AD03}" type="datetime1">
              <a:rPr lang="ru-RU" smtClean="0"/>
              <a:t>18.06.2020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69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2FBC-F6BC-4A90-B429-F876375CB1B1}" type="datetime1">
              <a:rPr lang="ru-RU" smtClean="0"/>
              <a:t>18.06.2020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0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customXml" Target="../ink/ink6.xml"/><Relationship Id="rId4" Type="http://schemas.openxmlformats.org/officeDocument/2006/relationships/image" Target="../media/image16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microsoft.com/office/2007/relationships/hdphoto" Target="../media/hdphoto4.wdp"/><Relationship Id="rId7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customXml" Target="../ink/ink8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11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hJbSOnImpg" TargetMode="External"/><Relationship Id="rId2" Type="http://schemas.openxmlformats.org/officeDocument/2006/relationships/hyperlink" Target="https://ru.wikipedia.org/wiki/%D0%97%D0%B0%D0%B4%D0%B0%D1%87%D0%B0_%D0%91%D1%8E%D1%84%D1%84%D0%BE%D0%BD%D0%B0_%D0%BE_%D0%B1%D1%80%D0%BE%D1%81%D0%B0%D0%BD%D0%B8%D0%B8_%D0%B8%D0%B3%D0%BB%D1%8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12.xml"/><Relationship Id="rId4" Type="http://schemas.openxmlformats.org/officeDocument/2006/relationships/hyperlink" Target="http://www.e-osnova.ru/PDF/osnova_3_47_9914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microsoft.com/office/2007/relationships/hdphoto" Target="../media/hdphoto5.wdp"/><Relationship Id="rId7" Type="http://schemas.openxmlformats.org/officeDocument/2006/relationships/image" Target="../media/image150.emf"/><Relationship Id="rId17" Type="http://schemas.openxmlformats.org/officeDocument/2006/relationships/image" Target="../media/image29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10.emf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38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s.hb.cldmail.ru/chaptervideo/1267367/attachment/cfeb1c789c342a0c4d09afd99c50d7a7.mp4" TargetMode="External"/><Relationship Id="rId2" Type="http://schemas.openxmlformats.org/officeDocument/2006/relationships/hyperlink" Target="https://uploads.hb.cldmail.ru/chaptervideo/1267355/attachment/c22ef8e791234988b59f4cd3d2eabcdf.mp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3.png"/><Relationship Id="rId7" Type="http://schemas.openxmlformats.org/officeDocument/2006/relationships/customXml" Target="../ink/ink2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19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customXml" Target="../ink/ink2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emf"/><Relationship Id="rId4" Type="http://schemas.openxmlformats.org/officeDocument/2006/relationships/customXml" Target="../ink/ink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50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51.emf"/><Relationship Id="rId3" Type="http://schemas.openxmlformats.org/officeDocument/2006/relationships/image" Target="../media/image50.png"/><Relationship Id="rId7" Type="http://schemas.openxmlformats.org/officeDocument/2006/relationships/image" Target="../media/image350.emf"/><Relationship Id="rId12" Type="http://schemas.openxmlformats.org/officeDocument/2006/relationships/customXml" Target="../ink/ink28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.emf"/><Relationship Id="rId10" Type="http://schemas.openxmlformats.org/officeDocument/2006/relationships/customXml" Target="../ink/ink27.xml"/><Relationship Id="rId4" Type="http://schemas.openxmlformats.org/officeDocument/2006/relationships/customXml" Target="../ink/ink25.xml"/><Relationship Id="rId9" Type="http://schemas.openxmlformats.org/officeDocument/2006/relationships/image" Target="../media/image48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7" Type="http://schemas.openxmlformats.org/officeDocument/2006/relationships/image" Target="../media/image52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50.emf"/><Relationship Id="rId4" Type="http://schemas.openxmlformats.org/officeDocument/2006/relationships/customXml" Target="../ink/ink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customXml" Target="../ink/ink39.xml"/><Relationship Id="rId4" Type="http://schemas.openxmlformats.org/officeDocument/2006/relationships/image" Target="../media/image6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7" Type="http://schemas.openxmlformats.org/officeDocument/2006/relationships/image" Target="../media/image64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580.emf"/><Relationship Id="rId4" Type="http://schemas.openxmlformats.org/officeDocument/2006/relationships/customXml" Target="../ink/ink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7" Type="http://schemas.openxmlformats.org/officeDocument/2006/relationships/image" Target="../media/image25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580.emf"/><Relationship Id="rId4" Type="http://schemas.openxmlformats.org/officeDocument/2006/relationships/customXml" Target="../ink/ink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emf"/><Relationship Id="rId4" Type="http://schemas.openxmlformats.org/officeDocument/2006/relationships/customXml" Target="../ink/ink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emf"/><Relationship Id="rId5" Type="http://schemas.openxmlformats.org/officeDocument/2006/relationships/customXml" Target="../ink/ink54.xml"/><Relationship Id="rId4" Type="http://schemas.microsoft.com/office/2007/relationships/hdphoto" Target="../media/hdphoto17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4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5" Type="http://schemas.openxmlformats.org/officeDocument/2006/relationships/image" Target="../media/image80.emf"/><Relationship Id="rId4" Type="http://schemas.openxmlformats.org/officeDocument/2006/relationships/customXml" Target="../ink/ink5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emf"/><Relationship Id="rId4" Type="http://schemas.openxmlformats.org/officeDocument/2006/relationships/customXml" Target="../ink/ink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7" Type="http://schemas.openxmlformats.org/officeDocument/2006/relationships/image" Target="../media/image84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5" Type="http://schemas.openxmlformats.org/officeDocument/2006/relationships/image" Target="../media/image81.emf"/><Relationship Id="rId4" Type="http://schemas.openxmlformats.org/officeDocument/2006/relationships/customXml" Target="../ink/ink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9816" y="3789040"/>
            <a:ext cx="7772400" cy="1470025"/>
          </a:xfrm>
        </p:spPr>
        <p:txBody>
          <a:bodyPr/>
          <a:lstStyle/>
          <a:p>
            <a:r>
              <a:rPr lang="ru-RU" dirty="0" err="1" smtClean="0"/>
              <a:t>Вебинар</a:t>
            </a:r>
            <a:r>
              <a:rPr lang="ru-RU" dirty="0" smtClean="0"/>
              <a:t> 3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5013176"/>
            <a:ext cx="6400800" cy="1126976"/>
          </a:xfrm>
        </p:spPr>
        <p:txBody>
          <a:bodyPr>
            <a:normAutofit/>
          </a:bodyPr>
          <a:lstStyle/>
          <a:p>
            <a:r>
              <a:rPr lang="ru-RU" dirty="0" smtClean="0"/>
              <a:t>Основы теории вероятностей</a:t>
            </a:r>
            <a:endParaRPr lang="en-US" dirty="0" smtClean="0"/>
          </a:p>
        </p:txBody>
      </p:sp>
      <p:pic>
        <p:nvPicPr>
          <p:cNvPr id="5122" name="Picture 2" descr="Кубики и Вероятност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064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5172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2656"/>
            <a:ext cx="1628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1053720" y="3089520"/>
              <a:ext cx="1089720" cy="4201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360" y="3080160"/>
                <a:ext cx="1108440" cy="4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7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46005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29" y="548680"/>
            <a:ext cx="2651323" cy="44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235276" y="1196752"/>
            <a:ext cx="3801219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x&gt;0 =&gt; </a:t>
            </a:r>
            <a:r>
              <a:rPr lang="ru-RU" sz="1400" dirty="0" smtClean="0"/>
              <a:t>при делении на х знак неравенства не меняется, т.е. парабола ниже.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42" y="2629155"/>
            <a:ext cx="2651323" cy="44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235276" y="3356992"/>
            <a:ext cx="3801219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X&lt;0 =&gt; </a:t>
            </a:r>
            <a:r>
              <a:rPr lang="ru-RU" sz="1400" dirty="0" smtClean="0"/>
              <a:t>при делении на х знак неравенства меняется, т.е. парабола выше.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6599" y="2713415"/>
            <a:ext cx="2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&gt;</a:t>
            </a:r>
            <a:endParaRPr lang="ru-RU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2259360" y="1044720"/>
              <a:ext cx="4902840" cy="37332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0000" y="1035360"/>
                <a:ext cx="4921560" cy="37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1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12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4438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80112" y="1628800"/>
            <a:ext cx="2736304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np.exp</a:t>
            </a:r>
            <a:r>
              <a:rPr lang="en-US" dirty="0" smtClean="0"/>
              <a:t>(x</a:t>
            </a:r>
            <a:r>
              <a:rPr lang="en-US" dirty="0"/>
              <a:t>)+x*(2-x**2)-</a:t>
            </a:r>
            <a:r>
              <a:rPr lang="en-US" dirty="0" smtClean="0"/>
              <a:t>1&gt;0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е данные 7"/>
              <p14:cNvContentPartPr/>
              <p14:nvPr/>
            </p14:nvContentPartPr>
            <p14:xfrm>
              <a:off x="1285920" y="5090040"/>
              <a:ext cx="812880" cy="9000"/>
            </p14:xfrm>
          </p:contentPart>
        </mc:Choice>
        <mc:Fallback xmlns="">
          <p:pic>
            <p:nvPicPr>
              <p:cNvPr id="8" name="Рукописные данные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560" y="5080680"/>
                <a:ext cx="83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2134440" y="1482480"/>
              <a:ext cx="5813640" cy="36165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5080" y="1473120"/>
                <a:ext cx="5832360" cy="36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9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ДЗ№4</a:t>
            </a:r>
            <a:r>
              <a:rPr lang="en-US" dirty="0" smtClean="0"/>
              <a:t>, #1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sinx</a:t>
            </a:r>
            <a:r>
              <a:rPr lang="en-US" dirty="0" smtClean="0"/>
              <a:t>=0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x≠0 &lt;=&gt; </a:t>
            </a:r>
            <a:r>
              <a:rPr lang="el-GR" dirty="0" smtClean="0"/>
              <a:t>π</a:t>
            </a:r>
            <a:r>
              <a:rPr lang="en-US" dirty="0" smtClean="0"/>
              <a:t>n</a:t>
            </a:r>
            <a:r>
              <a:rPr lang="en-US" dirty="0"/>
              <a:t> ≠</a:t>
            </a:r>
            <a:r>
              <a:rPr lang="en-US" dirty="0" smtClean="0"/>
              <a:t>0 =&gt; n≠0</a:t>
            </a:r>
          </a:p>
          <a:p>
            <a:r>
              <a:rPr lang="ru-RU" dirty="0" smtClean="0"/>
              <a:t>Ответ: </a:t>
            </a:r>
            <a:r>
              <a:rPr lang="en-US" dirty="0" smtClean="0"/>
              <a:t>x=</a:t>
            </a:r>
            <a:r>
              <a:rPr lang="el-GR" dirty="0"/>
              <a:t> π</a:t>
            </a:r>
            <a:r>
              <a:rPr lang="en-US" dirty="0" smtClean="0"/>
              <a:t>n, </a:t>
            </a:r>
            <a:r>
              <a:rPr lang="en-US" dirty="0"/>
              <a:t>n≠</a:t>
            </a:r>
            <a:r>
              <a:rPr lang="en-US" dirty="0" smtClean="0"/>
              <a:t>0.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13</a:t>
            </a:fld>
            <a:endParaRPr lang="ru-RU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23762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Рукописные данные 6"/>
              <p14:cNvContentPartPr/>
              <p14:nvPr/>
            </p14:nvContentPartPr>
            <p14:xfrm>
              <a:off x="196560" y="2018160"/>
              <a:ext cx="4268880" cy="269712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" y="2008800"/>
                <a:ext cx="4287600" cy="27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5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По мотивам проверки ДЗ № 3-4:</a:t>
            </a:r>
            <a:br>
              <a:rPr lang="ru-RU" sz="3200" b="1" dirty="0" smtClean="0"/>
            </a:br>
            <a:r>
              <a:rPr lang="ru-RU" sz="3200" b="1" dirty="0" smtClean="0"/>
              <a:t>тригонометрическая окружность</a:t>
            </a:r>
            <a:endParaRPr lang="ru-RU" sz="32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14</a:t>
            </a:fld>
            <a:endParaRPr lang="ru-RU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28800"/>
            <a:ext cx="3672408" cy="312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3528" y="1988840"/>
            <a:ext cx="2160240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os(x)=0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4253092"/>
            <a:ext cx="2160240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Градусы и радианы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23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По мотивам проверки ДЗ № 3-4:</a:t>
            </a:r>
            <a:br>
              <a:rPr lang="ru-RU" sz="3200" b="1" dirty="0" smtClean="0"/>
            </a:br>
            <a:r>
              <a:rPr lang="ru-RU" sz="3200" b="1" dirty="0" smtClean="0"/>
              <a:t>тригонометрическая окружность и синусоида</a:t>
            </a:r>
            <a:endParaRPr lang="ru-RU" sz="32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15</a:t>
            </a:fld>
            <a:endParaRPr lang="ru-RU" dirty="0"/>
          </a:p>
        </p:txBody>
      </p:sp>
      <p:pic>
        <p:nvPicPr>
          <p:cNvPr id="1026" name="Picture 2" descr="http://3.bp.blogspot.com/_3NG8BPVAj8I/S44s6hY4R2I/AAAAAAAAPl4/qVr7IcLJnHc/s640/sinu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51182"/>
            <a:ext cx="655272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122342"/>
            <a:ext cx="6192688" cy="2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е данные 3"/>
              <p14:cNvContentPartPr/>
              <p14:nvPr/>
            </p14:nvContentPartPr>
            <p14:xfrm>
              <a:off x="2786040" y="2553840"/>
              <a:ext cx="360" cy="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6680" y="25444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2928960" y="4018320"/>
              <a:ext cx="9360" cy="9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19600" y="4008960"/>
                <a:ext cx="2808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081088"/>
            <a:ext cx="89058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1598400" y="3196800"/>
              <a:ext cx="360" cy="3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040" y="31874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2107440" y="1410840"/>
              <a:ext cx="63000" cy="9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8080" y="1401480"/>
                <a:ext cx="8172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4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ДЗ№4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smtClean="0">
                <a:solidFill>
                  <a:schemeClr val="tx1"/>
                </a:solidFill>
              </a:rPr>
              <a:t>#3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ru-RU" sz="3200" dirty="0" smtClean="0">
                <a:solidFill>
                  <a:schemeClr val="tx1"/>
                </a:solidFill>
              </a:rPr>
              <a:t>Задача Бюффона о бросании иглы</a:t>
            </a:r>
            <a:endParaRPr lang="ru-RU" sz="32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hlinkClick r:id="rId2"/>
              </a:rPr>
              <a:t>Статья в </a:t>
            </a:r>
            <a:r>
              <a:rPr lang="ru-RU" dirty="0" err="1" smtClean="0">
                <a:hlinkClick r:id="rId2"/>
              </a:rPr>
              <a:t>википедии</a:t>
            </a:r>
            <a:endParaRPr lang="ru-RU" dirty="0" smtClean="0"/>
          </a:p>
          <a:p>
            <a:r>
              <a:rPr lang="ru-RU" dirty="0" smtClean="0"/>
              <a:t>Краткий </a:t>
            </a:r>
            <a:r>
              <a:rPr lang="ru-RU" dirty="0" err="1" smtClean="0"/>
              <a:t>видеоразбор</a:t>
            </a:r>
            <a:r>
              <a:rPr lang="ru-RU" dirty="0" smtClean="0"/>
              <a:t>: </a:t>
            </a:r>
            <a:r>
              <a:rPr lang="ru-RU" u="sng" dirty="0">
                <a:hlinkClick r:id="rId3"/>
              </a:rPr>
              <a:t>https://</a:t>
            </a:r>
            <a:r>
              <a:rPr lang="ru-RU" u="sng" dirty="0" smtClean="0">
                <a:hlinkClick r:id="rId3"/>
              </a:rPr>
              <a:t>www.youtube.com/watch?v=qhJbSOnImpg</a:t>
            </a:r>
            <a:endParaRPr lang="ru-RU" u="sng" dirty="0" smtClean="0"/>
          </a:p>
          <a:p>
            <a:r>
              <a:rPr lang="ru-RU" dirty="0" smtClean="0"/>
              <a:t>Разбор без двойного интеграла (школьный вариант): </a:t>
            </a:r>
            <a:r>
              <a:rPr lang="ru-RU" u="sng" dirty="0">
                <a:hlinkClick r:id="rId4"/>
              </a:rPr>
              <a:t>http://www.e-osnova.ru/PDF/osnova_3_47_9914.pdf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6876000" y="5652360"/>
              <a:ext cx="360" cy="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6640" y="5643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7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224136"/>
          </a:xfrm>
        </p:spPr>
        <p:txBody>
          <a:bodyPr>
            <a:noAutofit/>
          </a:bodyPr>
          <a:lstStyle/>
          <a:p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>
                <a:solidFill>
                  <a:schemeClr val="tx1"/>
                </a:solidFill>
              </a:rPr>
              <a:t>ДЗ</a:t>
            </a:r>
            <a:r>
              <a:rPr lang="ru-RU" sz="1800" dirty="0">
                <a:solidFill>
                  <a:schemeClr val="tx1"/>
                </a:solidFill>
              </a:rPr>
              <a:t>№4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chemeClr val="tx1"/>
                </a:solidFill>
              </a:rPr>
              <a:t>#4* (</a:t>
            </a:r>
            <a:r>
              <a:rPr lang="ru-RU" sz="1800" dirty="0" smtClean="0">
                <a:solidFill>
                  <a:schemeClr val="tx1"/>
                </a:solidFill>
              </a:rPr>
              <a:t>алгоритм)</a:t>
            </a:r>
            <a:br>
              <a:rPr lang="ru-RU" sz="1800" dirty="0" smtClean="0">
                <a:solidFill>
                  <a:schemeClr val="tx1"/>
                </a:solidFill>
              </a:rPr>
            </a:br>
            <a:r>
              <a:rPr lang="ru-RU" sz="1800" b="0" dirty="0">
                <a:solidFill>
                  <a:schemeClr val="tx1"/>
                </a:solidFill>
                <a:effectLst/>
              </a:rPr>
              <a:t>Решите аналитически и потом численно (в программе) уравнение, зависящее от параметра а: </a:t>
            </a:r>
            <a:br>
              <a:rPr lang="ru-RU" sz="1800" b="0" dirty="0">
                <a:solidFill>
                  <a:schemeClr val="tx1"/>
                </a:solidFill>
                <a:effectLst/>
              </a:rPr>
            </a:br>
            <a:r>
              <a:rPr lang="ru-RU" sz="1800" b="0" dirty="0" err="1">
                <a:solidFill>
                  <a:schemeClr val="tx1"/>
                </a:solidFill>
                <a:effectLst/>
              </a:rPr>
              <a:t>sin</a:t>
            </a:r>
            <a:r>
              <a:rPr lang="ru-RU" sz="1800" b="0" dirty="0">
                <a:solidFill>
                  <a:schemeClr val="tx1"/>
                </a:solidFill>
                <a:effectLst/>
              </a:rPr>
              <a:t>(а*x)=</a:t>
            </a:r>
            <a:r>
              <a:rPr lang="ru-RU" sz="1800" b="0" dirty="0" smtClean="0">
                <a:solidFill>
                  <a:schemeClr val="tx1"/>
                </a:solidFill>
                <a:effectLst/>
              </a:rPr>
              <a:t>0 при </a:t>
            </a:r>
            <a:r>
              <a:rPr lang="ru-RU" sz="1800" b="0" dirty="0">
                <a:solidFill>
                  <a:schemeClr val="tx1"/>
                </a:solidFill>
                <a:effectLst/>
              </a:rPr>
              <a:t>условии: 0.01&lt;a&lt;0.02, 100&lt;х&lt;500.</a:t>
            </a:r>
            <a:r>
              <a:rPr lang="ru-RU" sz="1800" b="0" dirty="0">
                <a:effectLst/>
              </a:rPr>
              <a:t/>
            </a:r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/>
            </a:r>
            <a:br>
              <a:rPr lang="ru-RU" sz="1800" b="0" dirty="0">
                <a:effectLst/>
              </a:rPr>
            </a:b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94515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ru-RU" dirty="0" smtClean="0"/>
              <a:t>Решить уравнения;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Учесть ограничения по </a:t>
            </a:r>
            <a:r>
              <a:rPr lang="en-US" dirty="0" smtClean="0"/>
              <a:t>x</a:t>
            </a:r>
            <a:r>
              <a:rPr lang="ru-RU" dirty="0" smtClean="0"/>
              <a:t> – и, таким образом, найти допустимые значения </a:t>
            </a:r>
            <a:r>
              <a:rPr lang="en-US" dirty="0" smtClean="0"/>
              <a:t>n.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Для допустимых </a:t>
            </a:r>
            <a:r>
              <a:rPr lang="en-US" dirty="0" smtClean="0"/>
              <a:t>n </a:t>
            </a:r>
            <a:r>
              <a:rPr lang="ru-RU" dirty="0" smtClean="0"/>
              <a:t>найти возможные значения </a:t>
            </a:r>
            <a:r>
              <a:rPr lang="en-US" dirty="0" smtClean="0"/>
              <a:t>a.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866920" y="1491120"/>
              <a:ext cx="1223640" cy="3218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7560" y="1481760"/>
                <a:ext cx="124236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19</a:t>
            </a:fld>
            <a:endParaRPr lang="ru-RU"/>
          </a:p>
        </p:txBody>
      </p:sp>
      <p:pic>
        <p:nvPicPr>
          <p:cNvPr id="2050" name="Picture 2" descr="C:\Users\Inna\Desktop\Geekbrains\ВВМ-4\ур-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91" y="116632"/>
            <a:ext cx="8640960" cy="63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4652640" y="3929040"/>
              <a:ext cx="3491640" cy="148284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3280" y="3919680"/>
                <a:ext cx="351036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е данные 4"/>
              <p14:cNvContentPartPr/>
              <p14:nvPr/>
            </p14:nvContentPartPr>
            <p14:xfrm>
              <a:off x="1071720" y="4125600"/>
              <a:ext cx="116280" cy="1162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2360" y="4116240"/>
                <a:ext cx="135000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2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0. Памятка – как не убиться о математику.</a:t>
            </a:r>
          </a:p>
          <a:p>
            <a:pPr marL="514350" indent="-514350">
              <a:buAutoNum type="arabicPeriod"/>
            </a:pPr>
            <a:r>
              <a:rPr lang="ru-RU" dirty="0" smtClean="0"/>
              <a:t>Разбор ДЗ3 и ДЗ4.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Задачи по теории вероятностей:</a:t>
            </a:r>
          </a:p>
          <a:p>
            <a:r>
              <a:rPr lang="ru-RU" dirty="0" smtClean="0"/>
              <a:t>теоремы сложения и умножения;</a:t>
            </a:r>
          </a:p>
          <a:p>
            <a:r>
              <a:rPr lang="ru-RU" dirty="0"/>
              <a:t>г</a:t>
            </a:r>
            <a:r>
              <a:rPr lang="ru-RU" dirty="0" smtClean="0"/>
              <a:t>еометрическая вероятность;</a:t>
            </a:r>
          </a:p>
          <a:p>
            <a:r>
              <a:rPr lang="ru-RU" dirty="0"/>
              <a:t>н</a:t>
            </a:r>
            <a:r>
              <a:rPr lang="ru-RU" dirty="0" smtClean="0"/>
              <a:t>есколько задач на размещения и сочетания.</a:t>
            </a:r>
          </a:p>
          <a:p>
            <a:pPr marL="0" indent="0">
              <a:buNone/>
            </a:pPr>
            <a:r>
              <a:rPr lang="ru-RU" dirty="0" smtClean="0"/>
              <a:t>3. МНК (</a:t>
            </a:r>
            <a:r>
              <a:rPr lang="ru-RU" dirty="0"/>
              <a:t>м</a:t>
            </a:r>
            <a:r>
              <a:rPr lang="ru-RU" dirty="0" smtClean="0"/>
              <a:t>етод наименьших квадратов)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1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20</a:t>
            </a:fld>
            <a:endParaRPr lang="ru-RU"/>
          </a:p>
        </p:txBody>
      </p:sp>
      <p:pic>
        <p:nvPicPr>
          <p:cNvPr id="1026" name="Picture 2" descr="E:\DCIM\179___08\IMG_09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16"/>
          <a:stretch/>
        </p:blipFill>
        <p:spPr bwMode="auto">
          <a:xfrm>
            <a:off x="611560" y="404664"/>
            <a:ext cx="8136904" cy="54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21</a:t>
            </a:fld>
            <a:endParaRPr lang="ru-RU"/>
          </a:p>
        </p:txBody>
      </p:sp>
      <p:pic>
        <p:nvPicPr>
          <p:cNvPr id="3075" name="Picture 3" descr="C:\Users\Inna\Desktop\Geekbrains\ВВМ-4\ур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1033" b="54595"/>
          <a:stretch/>
        </p:blipFill>
        <p:spPr bwMode="auto">
          <a:xfrm>
            <a:off x="107504" y="260649"/>
            <a:ext cx="8798371" cy="28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571840" y="5223960"/>
              <a:ext cx="116640" cy="540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80" y="5214600"/>
                <a:ext cx="135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Рукописные данные 3"/>
              <p14:cNvContentPartPr/>
              <p14:nvPr/>
            </p14:nvContentPartPr>
            <p14:xfrm>
              <a:off x="1946880" y="2919960"/>
              <a:ext cx="1607760" cy="32184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7520" y="2910600"/>
                <a:ext cx="162648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22</a:t>
            </a:fld>
            <a:endParaRPr lang="ru-RU"/>
          </a:p>
        </p:txBody>
      </p:sp>
      <p:pic>
        <p:nvPicPr>
          <p:cNvPr id="2050" name="Picture 2" descr="E:\DCIM\179___08\IMG_09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8680"/>
            <a:ext cx="7035361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23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42252"/>
            <a:ext cx="4464496" cy="602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5527440" y="2455560"/>
              <a:ext cx="1884600" cy="86652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080" y="2446200"/>
                <a:ext cx="1903320" cy="8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9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24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64704"/>
            <a:ext cx="5040560" cy="424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25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3312368" cy="182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9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95288"/>
            <a:ext cx="56292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1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27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60864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9980"/>
            <a:ext cx="85058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17032"/>
            <a:ext cx="59531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4" y="5085183"/>
            <a:ext cx="84201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1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918648" cy="2808311"/>
          </a:xfrm>
        </p:spPr>
        <p:txBody>
          <a:bodyPr>
            <a:normAutofit/>
          </a:bodyPr>
          <a:lstStyle/>
          <a:p>
            <a:r>
              <a:rPr lang="ru-RU" sz="6600" dirty="0" smtClean="0"/>
              <a:t>Переходим к</a:t>
            </a:r>
            <a:br>
              <a:rPr lang="ru-RU" sz="6600" dirty="0" smtClean="0"/>
            </a:br>
            <a:r>
              <a:rPr lang="ru-RU" sz="6600" dirty="0" smtClean="0"/>
              <a:t>теории вероятностей</a:t>
            </a:r>
            <a:endParaRPr lang="ru-RU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Формула вероятности (реализация данного события в одном испытании)</a:t>
            </a:r>
            <a:endParaRPr lang="ru-RU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653" y="1734047"/>
            <a:ext cx="6944694" cy="425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0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Видеоразбор</a:t>
            </a:r>
            <a:r>
              <a:rPr lang="ru-RU" dirty="0" smtClean="0"/>
              <a:t> ДЗ_3: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Тема: аналитическая геометрия: </a:t>
            </a:r>
            <a:r>
              <a:rPr lang="ru-RU" u="sng" dirty="0">
                <a:hlinkClick r:id="rId2"/>
              </a:rPr>
              <a:t>https://uploads.hb.cldmail.ru/chaptervideo/1267355/attachment/c22ef8e791234988b59f4cd3d2eabcdf.mp4</a:t>
            </a:r>
            <a:endParaRPr lang="ru-RU" dirty="0"/>
          </a:p>
          <a:p>
            <a:pPr lvl="0"/>
            <a:r>
              <a:rPr lang="ru-RU" dirty="0"/>
              <a:t>Тема: графики на </a:t>
            </a:r>
            <a:r>
              <a:rPr lang="ru-RU" dirty="0" smtClean="0"/>
              <a:t>плоскости (корректный разбор №4.1-2) далее в </a:t>
            </a:r>
            <a:r>
              <a:rPr lang="ru-RU" dirty="0" err="1" smtClean="0"/>
              <a:t>вебинаре</a:t>
            </a:r>
            <a:r>
              <a:rPr lang="ru-RU" dirty="0" smtClean="0"/>
              <a:t>:</a:t>
            </a:r>
            <a:endParaRPr lang="ru-RU" dirty="0"/>
          </a:p>
          <a:p>
            <a:pPr marL="109728" indent="0">
              <a:buNone/>
            </a:pPr>
            <a:r>
              <a:rPr lang="ru-RU" u="sng" dirty="0">
                <a:hlinkClick r:id="rId3"/>
              </a:rPr>
              <a:t>https://uploads.hb.cldmail.ru/chaptervideo/1267367/attachment/cfeb1c789c342a0c4d09afd99c50d7a7.mp4</a:t>
            </a:r>
            <a:endParaRPr lang="ru-RU" dirty="0"/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3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Есть урна со 100 разноцветными шарами, среди них 7 оранжевых.</a:t>
            </a:r>
          </a:p>
          <a:p>
            <a:r>
              <a:rPr lang="ru-RU" dirty="0" smtClean="0"/>
              <a:t>Вероятность (вслепую) извлечь оранжевый шар:</a:t>
            </a:r>
          </a:p>
          <a:p>
            <a:r>
              <a:rPr lang="en-US" dirty="0" smtClean="0"/>
              <a:t>P=n/N=7/100</a:t>
            </a:r>
          </a:p>
          <a:p>
            <a:r>
              <a:rPr lang="ru-RU" dirty="0" smtClean="0"/>
              <a:t>Где </a:t>
            </a:r>
            <a:r>
              <a:rPr lang="en-US" dirty="0" smtClean="0"/>
              <a:t>n – </a:t>
            </a:r>
            <a:r>
              <a:rPr lang="ru-RU" dirty="0" smtClean="0"/>
              <a:t>число способов извлечь оранжевый шар; </a:t>
            </a:r>
            <a:r>
              <a:rPr lang="en-US" dirty="0" smtClean="0"/>
              <a:t>N – </a:t>
            </a:r>
            <a:r>
              <a:rPr lang="ru-RU" dirty="0" smtClean="0"/>
              <a:t>число способов извлечь любой шар.</a:t>
            </a:r>
          </a:p>
          <a:p>
            <a:endParaRPr lang="en-US" dirty="0" smtClean="0"/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5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015499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100" dirty="0" smtClean="0"/>
              <a:t>Теорема сложения: </a:t>
            </a:r>
            <a:r>
              <a:rPr lang="en-US" sz="3100" dirty="0" smtClean="0"/>
              <a:t>P (A+B) =</a:t>
            </a:r>
            <a:r>
              <a:rPr lang="ru-RU" sz="3100" dirty="0" smtClean="0"/>
              <a:t> </a:t>
            </a:r>
            <a:r>
              <a:rPr lang="en-US" sz="3100" dirty="0" smtClean="0"/>
              <a:t>P (B+A) = P(A)+P(B)-P(AB) – </a:t>
            </a:r>
            <a:r>
              <a:rPr lang="ru-RU" sz="3100" dirty="0" smtClean="0">
                <a:solidFill>
                  <a:srgbClr val="FF0000"/>
                </a:solidFill>
              </a:rPr>
              <a:t>ИЛИ</a:t>
            </a:r>
            <a:r>
              <a:rPr lang="ru-RU" sz="3100" dirty="0" smtClean="0"/>
              <a:t> –</a:t>
            </a:r>
            <a:br>
              <a:rPr lang="ru-RU" sz="3100" dirty="0" smtClean="0"/>
            </a:br>
            <a:r>
              <a:rPr lang="ru-RU" sz="3100" dirty="0" smtClean="0"/>
              <a:t>Теорема умножения: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                         </a:t>
            </a:r>
            <a:r>
              <a:rPr lang="en-US" sz="2800" dirty="0" smtClean="0"/>
              <a:t>-</a:t>
            </a:r>
            <a:r>
              <a:rPr lang="ru-RU" sz="3100" dirty="0" smtClean="0"/>
              <a:t> </a:t>
            </a:r>
            <a:r>
              <a:rPr lang="ru-RU" sz="3100" dirty="0" smtClean="0">
                <a:solidFill>
                  <a:srgbClr val="FF0000"/>
                </a:solidFill>
              </a:rPr>
              <a:t>И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smtClean="0"/>
              <a:t>-</a:t>
            </a:r>
            <a:endParaRPr lang="ru-RU" sz="3100" b="1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2" y="3789040"/>
            <a:ext cx="7429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31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7" y="2564904"/>
            <a:ext cx="76104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84784"/>
            <a:ext cx="3743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20072" y="3573016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155630" y="3573016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#2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2231292"/>
            <a:ext cx="3096344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независимых событий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3232800" y="1044720"/>
              <a:ext cx="4813200" cy="153648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3440" y="1035360"/>
                <a:ext cx="483192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491400" y="1330560"/>
              <a:ext cx="6509880" cy="383112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040" y="1321200"/>
                <a:ext cx="6528600" cy="38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827" y="19466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/>
              <a:t>P (A+B) =</a:t>
            </a:r>
            <a:r>
              <a:rPr lang="ru-RU" sz="2200" dirty="0" smtClean="0"/>
              <a:t> </a:t>
            </a:r>
            <a:r>
              <a:rPr lang="en-US" sz="2200" dirty="0" smtClean="0"/>
              <a:t>P (B+A) = P(A)+P(B)-P(AB) – </a:t>
            </a:r>
            <a:r>
              <a:rPr lang="ru-RU" sz="2200" dirty="0" smtClean="0">
                <a:solidFill>
                  <a:srgbClr val="FF0000"/>
                </a:solidFill>
              </a:rPr>
              <a:t>ИЛИ</a:t>
            </a:r>
            <a:r>
              <a:rPr lang="ru-RU" sz="2200" dirty="0" smtClean="0"/>
              <a:t> – Теорема сложения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                               </a:t>
            </a:r>
            <a:r>
              <a:rPr lang="en-US" sz="2200" dirty="0" smtClean="0"/>
              <a:t>-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FF0000"/>
                </a:solidFill>
              </a:rPr>
              <a:t>И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-</a:t>
            </a:r>
            <a:r>
              <a:rPr lang="ru-RU" sz="2200" dirty="0" smtClean="0"/>
              <a:t>Теорема умножения</a:t>
            </a:r>
            <a:endParaRPr lang="ru-RU" sz="22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1" y="2887241"/>
            <a:ext cx="7429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104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067944" y="2330028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 колоде по 4 дамы</a:t>
            </a:r>
            <a:r>
              <a:rPr lang="ru-RU" dirty="0"/>
              <a:t> </a:t>
            </a:r>
            <a:r>
              <a:rPr lang="ru-RU" dirty="0" smtClean="0"/>
              <a:t>и короля =</a:t>
            </a:r>
            <a:r>
              <a:rPr lang="en-US" dirty="0" smtClean="0"/>
              <a:t>&gt;</a:t>
            </a:r>
            <a:endParaRPr lang="ru-RU" dirty="0" smtClean="0"/>
          </a:p>
          <a:p>
            <a:pPr algn="ctr"/>
            <a:r>
              <a:rPr lang="en-US" dirty="0" smtClean="0"/>
              <a:t>P=4/36+4/36 = 2/9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32996" y="4005569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 если не вернули?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39552" y="4941168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</a:t>
            </a:r>
            <a:r>
              <a:rPr lang="ru-RU" dirty="0" smtClean="0"/>
              <a:t>(4</a:t>
            </a:r>
            <a:r>
              <a:rPr lang="en-US" dirty="0" smtClean="0"/>
              <a:t>/36)*(4/36)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743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3375720" y="4259520"/>
              <a:ext cx="4366800" cy="11790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6360" y="4250160"/>
                <a:ext cx="4385520" cy="11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9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7686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3690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20072" y="35010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372200" y="35010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</a:t>
            </a:r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06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7686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34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813690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5920" y="2996952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P=30/100+50/100=0.8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6452" y="5733256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P=(30/100)*(50/100)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4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ru-RU" sz="3100" dirty="0" smtClean="0"/>
              <a:t>Геометрическая вероятность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ru-RU" sz="4000" b="1" dirty="0" smtClean="0"/>
              <a:t>В </a:t>
            </a:r>
            <a:r>
              <a:rPr lang="ru-RU" sz="4000" b="1" dirty="0"/>
              <a:t>квадрат со стороной, равной а, вписан круг. Найти вероятность того, что произвольно взятая в квадрате точка попадёт и в круг</a:t>
            </a:r>
            <a:r>
              <a:rPr lang="ru-RU" sz="4000" b="1" dirty="0" smtClean="0"/>
              <a:t>.</a:t>
            </a:r>
            <a:r>
              <a:rPr lang="ru-RU" sz="4000" dirty="0"/>
              <a:t/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7108200" y="651960"/>
              <a:ext cx="360" cy="3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8840" y="6426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5759640" y="5857920"/>
              <a:ext cx="360" cy="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0280" y="5848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4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l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ru-RU" sz="3100" b="1" dirty="0" smtClean="0"/>
              <a:t>В </a:t>
            </a:r>
            <a:r>
              <a:rPr lang="ru-RU" sz="3100" b="1" dirty="0"/>
              <a:t>квадрат со стороной, равной а, вписан круг. Найти вероятность того, что произвольно взятая в квадрате точка попадёт и в круг</a:t>
            </a:r>
            <a:r>
              <a:rPr lang="ru-RU" sz="3100" b="1" dirty="0" smtClean="0"/>
              <a:t>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12977"/>
                <a:ext cx="8229600" cy="18722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latin typeface="Cambria Math"/>
                            </a:rPr>
                            <m:t>круг</m:t>
                          </m:r>
                        </m:e>
                      </m:d>
                      <m:r>
                        <a:rPr lang="ru-RU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(круг)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(квадрат)</m:t>
                          </m:r>
                        </m:den>
                      </m:f>
                      <m:r>
                        <a:rPr lang="ru-RU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≈0,7854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12977"/>
                <a:ext cx="8229600" cy="187220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36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38114"/>
            <a:ext cx="1728192" cy="195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7331400" y="2643120"/>
              <a:ext cx="107640" cy="14328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2040" y="2633760"/>
                <a:ext cx="12636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8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1556792"/>
            <a:ext cx="8229600" cy="2578100"/>
          </a:xfrm>
        </p:spPr>
        <p:txBody>
          <a:bodyPr>
            <a:noAutofit/>
          </a:bodyPr>
          <a:lstStyle/>
          <a:p>
            <a:pPr lvl="0" algn="l"/>
            <a:r>
              <a:rPr lang="ru-RU" sz="2800" b="1" dirty="0"/>
              <a:t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l"/>
            <a:r>
              <a:rPr lang="ru-RU" sz="1800" b="1" dirty="0"/>
              <a:t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 smtClean="0"/>
                  <a:t>Пусть </a:t>
                </a:r>
                <a:r>
                  <a:rPr lang="en-US" dirty="0" smtClean="0"/>
                  <a:t>x – </a:t>
                </a:r>
                <a:r>
                  <a:rPr lang="ru-RU" dirty="0" smtClean="0"/>
                  <a:t>момент, когда пришёл 1-й человек; </a:t>
                </a:r>
                <a:r>
                  <a:rPr lang="en-US" dirty="0" smtClean="0"/>
                  <a:t>y – </a:t>
                </a:r>
                <a:r>
                  <a:rPr lang="ru-RU" dirty="0" smtClean="0"/>
                  <a:t>2-й.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ru-RU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20⇔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−20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ru-RU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20</m:t>
                            </m:r>
                          </m:e>
                        </m:eqArr>
                      </m:e>
                    </m:d>
                  </m:oMath>
                </a14:m>
                <a:endParaRPr lang="ru-RU" b="1" dirty="0" smtClean="0"/>
              </a:p>
              <a:p>
                <a:r>
                  <a:rPr lang="ru-RU" dirty="0" smtClean="0"/>
                  <a:t>Изображаем на графике 2 прямые: </a:t>
                </a:r>
                <a:r>
                  <a:rPr lang="en-US" dirty="0" smtClean="0"/>
                  <a:t>y=x-20;</a:t>
                </a:r>
              </a:p>
              <a:p>
                <a:pPr marL="0" indent="0">
                  <a:buNone/>
                </a:pPr>
                <a:r>
                  <a:rPr lang="en-US" dirty="0" smtClean="0"/>
                  <a:t>y=x+20. </a:t>
                </a:r>
              </a:p>
              <a:p>
                <a:r>
                  <a:rPr lang="ru-RU" dirty="0" smtClean="0"/>
                  <a:t>Заштриховываем область, обозначенную неравенствами. Это </a:t>
                </a:r>
                <a:r>
                  <a:rPr lang="en-US" dirty="0" smtClean="0"/>
                  <a:t>S’, </a:t>
                </a:r>
                <a:r>
                  <a:rPr lang="ru-RU" dirty="0" smtClean="0"/>
                  <a:t>соответствующая встрече. </a:t>
                </a:r>
                <a:r>
                  <a:rPr lang="en-US" dirty="0" smtClean="0"/>
                  <a:t>S </a:t>
                </a:r>
                <a:r>
                  <a:rPr lang="ru-RU" dirty="0" smtClean="0"/>
                  <a:t>показывает все возможные ситуации (</a:t>
                </a:r>
                <a:r>
                  <a:rPr lang="ru-RU" dirty="0" err="1" smtClean="0"/>
                  <a:t>всреча+невстреча</a:t>
                </a:r>
                <a:r>
                  <a:rPr lang="ru-RU" dirty="0" smtClean="0"/>
                  <a:t>)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/>
                          </a:rPr>
                          <m:t>встречи</m:t>
                        </m:r>
                      </m:e>
                    </m:d>
                    <m:r>
                      <a:rPr lang="ru-R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3600−2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∙40∙40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3600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9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695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38</a:t>
            </a:fld>
            <a:endParaRPr lang="ru-RU"/>
          </a:p>
        </p:txBody>
      </p:sp>
      <p:pic>
        <p:nvPicPr>
          <p:cNvPr id="7170" name="Picture 2" descr="https://studfiles.net/html/2706/131/html_uHTME1vMLm.MQcI/img-Hkn7b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4161" r="3706" b="10301"/>
          <a:stretch/>
        </p:blipFill>
        <p:spPr bwMode="auto">
          <a:xfrm>
            <a:off x="6660232" y="4581128"/>
            <a:ext cx="23241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3777480" y="2196720"/>
              <a:ext cx="4804560" cy="439380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8120" y="2187360"/>
                <a:ext cx="4823280" cy="44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е данные 6"/>
              <p14:cNvContentPartPr/>
              <p14:nvPr/>
            </p14:nvContentPartPr>
            <p14:xfrm>
              <a:off x="1785960" y="357120"/>
              <a:ext cx="6581520" cy="484920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6600" y="347760"/>
                <a:ext cx="6600240" cy="48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Рукописные данные 3"/>
              <p14:cNvContentPartPr/>
              <p14:nvPr/>
            </p14:nvContentPartPr>
            <p14:xfrm>
              <a:off x="893160" y="1910880"/>
              <a:ext cx="7099560" cy="401004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800" y="1901520"/>
                <a:ext cx="7118280" cy="40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Рукописные данные 7"/>
              <p14:cNvContentPartPr/>
              <p14:nvPr/>
            </p14:nvContentPartPr>
            <p14:xfrm>
              <a:off x="6357960" y="6036480"/>
              <a:ext cx="360" cy="36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8600" y="60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1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628800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ru-RU" sz="2800" dirty="0"/>
              <a:t>Телефонный номер состоит из 7 цифр, он не может начинаться с 0. Найти вероятность того, что все цифры в телефоне а) одинаковые б) разные.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е данные 3"/>
              <p14:cNvContentPartPr/>
              <p14:nvPr/>
            </p14:nvContentPartPr>
            <p14:xfrm>
              <a:off x="4322160" y="4214880"/>
              <a:ext cx="18000" cy="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2800" y="4205520"/>
                <a:ext cx="367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 smtClean="0"/>
              <a:t>К ДЗ_3 №5 2)</a:t>
            </a:r>
            <a:br>
              <a:rPr lang="ru-RU" sz="2800" dirty="0" smtClean="0"/>
            </a:br>
            <a:r>
              <a:rPr lang="ru-RU" sz="2800" dirty="0" smtClean="0"/>
              <a:t>Общий вид уравнения поверхности 2-го порядка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C:\Users\Inna\Desktop\Geekbrains\ВВМ_3\уравнения поверхностей 2-го порядк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76" b="49595"/>
          <a:stretch/>
        </p:blipFill>
        <p:spPr bwMode="auto">
          <a:xfrm>
            <a:off x="467544" y="1916832"/>
            <a:ext cx="813690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ru-RU" sz="2800" dirty="0"/>
              <a:t>Телефонный номер состоит из 7 цифр, он не может начинаться с 0. Найти вероятность того, что все цифры в телефоне а) одинаковые б) разные.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Всего способов составить номер: 9*(10)</a:t>
            </a:r>
            <a:r>
              <a:rPr lang="en-US" dirty="0" smtClean="0"/>
              <a:t>^6</a:t>
            </a:r>
          </a:p>
          <a:p>
            <a:r>
              <a:rPr lang="ru-RU" dirty="0" smtClean="0"/>
              <a:t>А) Способов составить номер из одинаковых цифр: 9</a:t>
            </a:r>
          </a:p>
          <a:p>
            <a:r>
              <a:rPr lang="ru-RU" dirty="0" smtClean="0"/>
              <a:t>Б) </a:t>
            </a:r>
            <a:r>
              <a:rPr lang="ru-RU" dirty="0"/>
              <a:t>Способов составить номер из </a:t>
            </a:r>
            <a:r>
              <a:rPr lang="ru-RU" dirty="0" smtClean="0"/>
              <a:t>разных цифр: 9*9*8*7*6*5*4</a:t>
            </a:r>
            <a:endParaRPr lang="ru-RU" dirty="0"/>
          </a:p>
          <a:p>
            <a:pPr marL="0" indent="0">
              <a:buNone/>
            </a:pPr>
            <a:r>
              <a:rPr lang="ru-RU" b="1" dirty="0" smtClean="0"/>
              <a:t>Р(одинаковые)</a:t>
            </a:r>
            <a:r>
              <a:rPr lang="en-US" b="1" dirty="0" smtClean="0"/>
              <a:t> = 9/9*(10)^6</a:t>
            </a:r>
            <a:endParaRPr lang="ru-RU" b="1" dirty="0" smtClean="0"/>
          </a:p>
          <a:p>
            <a:pPr marL="0" indent="0">
              <a:buNone/>
            </a:pPr>
            <a:r>
              <a:rPr lang="ru-RU" b="1" dirty="0" smtClean="0"/>
              <a:t>Р (разные) = </a:t>
            </a:r>
            <a:r>
              <a:rPr lang="ru-RU" dirty="0" smtClean="0"/>
              <a:t>9*9*8*7*6*5*4</a:t>
            </a:r>
            <a:r>
              <a:rPr lang="en-US" dirty="0" smtClean="0"/>
              <a:t>/</a:t>
            </a:r>
            <a:r>
              <a:rPr lang="ru-RU" dirty="0"/>
              <a:t>9*(10)</a:t>
            </a:r>
            <a:r>
              <a:rPr lang="en-US" dirty="0"/>
              <a:t>^6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2786040" y="1634040"/>
              <a:ext cx="3250800" cy="3447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6680" y="1624680"/>
                <a:ext cx="3269520" cy="34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6509880" y="4393440"/>
              <a:ext cx="360" cy="36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0520" y="43840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Рукописные данные 7"/>
              <p14:cNvContentPartPr/>
              <p14:nvPr/>
            </p14:nvContentPartPr>
            <p14:xfrm>
              <a:off x="3196800" y="1544760"/>
              <a:ext cx="2250720" cy="448308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7440" y="1535400"/>
                <a:ext cx="2269440" cy="45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lvl="0" indent="0" algn="l">
              <a:buNone/>
            </a:pPr>
            <a:r>
              <a:rPr lang="en-US" sz="3700" dirty="0"/>
              <a:t/>
            </a:r>
            <a:br>
              <a:rPr lang="en-US" sz="3700" dirty="0"/>
            </a:br>
            <a:r>
              <a:rPr lang="ru-RU" sz="3700" dirty="0" smtClean="0"/>
              <a:t>В </a:t>
            </a:r>
            <a:r>
              <a:rPr lang="ru-RU" sz="3700" dirty="0"/>
              <a:t>ящике 10 красных и 5 синих пуговиц. Наугад вынуты 2 пуговицы. Какова вероятность того, что пуговицы </a:t>
            </a:r>
            <a:r>
              <a:rPr lang="ru-RU" sz="3700" dirty="0" smtClean="0"/>
              <a:t>окажутся</a:t>
            </a:r>
            <a:r>
              <a:rPr lang="en-US" sz="3700" dirty="0" smtClean="0"/>
              <a:t> </a:t>
            </a:r>
            <a:r>
              <a:rPr lang="ru-RU" sz="3700" dirty="0" smtClean="0"/>
              <a:t>одноцветными</a:t>
            </a:r>
            <a:r>
              <a:rPr lang="ru-RU" sz="3700" dirty="0"/>
              <a:t>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ru-RU" sz="2700" dirty="0" smtClean="0"/>
              <a:t>В </a:t>
            </a:r>
            <a:r>
              <a:rPr lang="ru-RU" sz="2700" dirty="0"/>
              <a:t>ящике 10 красных и 5 синих пуговиц. Наугад вынуты 2 пуговицы. Какова вероятность того, что пуговицы </a:t>
            </a:r>
            <a:r>
              <a:rPr lang="ru-RU" sz="2700" dirty="0" smtClean="0"/>
              <a:t>окажутся</a:t>
            </a:r>
            <a:r>
              <a:rPr lang="en-US" sz="2700" dirty="0" smtClean="0"/>
              <a:t> </a:t>
            </a:r>
            <a:r>
              <a:rPr lang="ru-RU" sz="2700" dirty="0" smtClean="0"/>
              <a:t>одноцветными</a:t>
            </a:r>
            <a:r>
              <a:rPr lang="ru-RU" sz="2700" dirty="0"/>
              <a:t>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/>
                            </a:rPr>
                            <m:t>одного цвета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15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11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C(</a:t>
                </a:r>
                <a:r>
                  <a:rPr lang="en-US" dirty="0" err="1" smtClean="0"/>
                  <a:t>n,k</a:t>
                </a:r>
                <a:r>
                  <a:rPr lang="en-US" dirty="0" smtClean="0"/>
                  <a:t>)=n!</a:t>
                </a:r>
                <a:r>
                  <a:rPr lang="en-US" dirty="0"/>
                  <a:t> </a:t>
                </a:r>
                <a:r>
                  <a:rPr lang="en-US" dirty="0" smtClean="0"/>
                  <a:t>/((</a:t>
                </a:r>
                <a:r>
                  <a:rPr lang="en-US" dirty="0"/>
                  <a:t>n-k</a:t>
                </a:r>
                <a:r>
                  <a:rPr lang="en-US" dirty="0" smtClean="0"/>
                  <a:t>)!k!) – </a:t>
                </a:r>
                <a:r>
                  <a:rPr lang="ru-RU" dirty="0" smtClean="0"/>
                  <a:t>число сочетаний из </a:t>
                </a:r>
                <a:r>
                  <a:rPr lang="en-US" dirty="0" smtClean="0"/>
                  <a:t>n </a:t>
                </a:r>
                <a:r>
                  <a:rPr lang="ru-RU" dirty="0" smtClean="0"/>
                  <a:t>элементов по </a:t>
                </a:r>
                <a:r>
                  <a:rPr lang="en-US" dirty="0" smtClean="0"/>
                  <a:t>k</a:t>
                </a:r>
                <a:r>
                  <a:rPr lang="ru-RU" dirty="0" smtClean="0"/>
                  <a:t> (порядок не важен – (0;1;2) и (1;2;0) – один и тот же набор:</a:t>
                </a:r>
              </a:p>
              <a:p>
                <a:pPr marL="0" indent="0">
                  <a:buNone/>
                </a:pPr>
                <a:r>
                  <a:rPr lang="ru-RU" dirty="0" smtClean="0"/>
                  <a:t>С(10;2) = 10!</a:t>
                </a:r>
                <a:r>
                  <a:rPr lang="en-US" dirty="0" smtClean="0"/>
                  <a:t>/((10-2)!2!)=10!/8!2!=45.</a:t>
                </a:r>
                <a:endParaRPr lang="ru-RU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n,k</a:t>
                </a:r>
                <a:r>
                  <a:rPr lang="en-US" dirty="0"/>
                  <a:t>)=n</a:t>
                </a:r>
                <a:r>
                  <a:rPr lang="en-US" dirty="0" smtClean="0"/>
                  <a:t>!/(n-k)!</a:t>
                </a:r>
                <a:r>
                  <a:rPr lang="ru-RU" dirty="0" smtClean="0"/>
                  <a:t> – число размещений </a:t>
                </a:r>
                <a:r>
                  <a:rPr lang="ru-RU" dirty="0"/>
                  <a:t>из </a:t>
                </a:r>
                <a:r>
                  <a:rPr lang="en-US" dirty="0"/>
                  <a:t>n </a:t>
                </a:r>
                <a:r>
                  <a:rPr lang="ru-RU" dirty="0"/>
                  <a:t>элементов по </a:t>
                </a:r>
                <a:r>
                  <a:rPr lang="en-US" dirty="0"/>
                  <a:t>k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(0;1;2) и (1;2;0) – </a:t>
                </a:r>
                <a:r>
                  <a:rPr lang="ru-RU" dirty="0" smtClean="0"/>
                  <a:t>разные наборы:</a:t>
                </a:r>
              </a:p>
              <a:p>
                <a:pPr marL="0" indent="0">
                  <a:buNone/>
                </a:pPr>
                <a:r>
                  <a:rPr lang="en-US" dirty="0" smtClean="0"/>
                  <a:t>A</a:t>
                </a:r>
                <a:r>
                  <a:rPr lang="ru-RU" dirty="0" smtClean="0"/>
                  <a:t>(10;2</a:t>
                </a:r>
                <a:r>
                  <a:rPr lang="ru-RU" dirty="0"/>
                  <a:t>) = 10!</a:t>
                </a:r>
                <a:r>
                  <a:rPr lang="en-US" dirty="0"/>
                  <a:t>/((10-2</a:t>
                </a:r>
                <a:r>
                  <a:rPr lang="en-US" dirty="0" smtClean="0"/>
                  <a:t>)!) = 10!/8! = 9*10=90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N!=1*2*3*…*(N-1)!*N</a:t>
                </a:r>
              </a:p>
              <a:p>
                <a:pPr marL="0" indent="0">
                  <a:buNone/>
                </a:pPr>
                <a:r>
                  <a:rPr lang="en-US" dirty="0" smtClean="0"/>
                  <a:t>5! = 1*2*3*4*5=120.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4608000" y="5179320"/>
              <a:ext cx="3536280" cy="9914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8640" y="5169960"/>
                <a:ext cx="3555000" cy="10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3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556792"/>
            <a:ext cx="8229600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ru-RU" sz="2700" dirty="0"/>
              <a:t>Сколько раз надо бросить игральную кость, чтобы на 95% быть уверенным в том, чтобы хотя бы в одном бросании появится 3-ка?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е данные 3"/>
              <p14:cNvContentPartPr/>
              <p14:nvPr/>
            </p14:nvContentPartPr>
            <p14:xfrm>
              <a:off x="2134440" y="1946520"/>
              <a:ext cx="3482640" cy="173304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5080" y="1937160"/>
                <a:ext cx="3501360" cy="17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1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ru-RU" sz="2700" dirty="0"/>
              <a:t>Сколько раз надо бросить игральную кость, чтобы на 95% быть уверенным в том, чтобы хотя бы в одном бросании появится 3-ка?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Вероятность «не 3» = 5</a:t>
                </a:r>
                <a:r>
                  <a:rPr lang="en-US" dirty="0" smtClean="0"/>
                  <a:t>/6</a:t>
                </a:r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Пусть мы бросаем кубик </a:t>
                </a:r>
                <a:r>
                  <a:rPr lang="en-US" dirty="0"/>
                  <a:t>n </a:t>
                </a:r>
                <a:r>
                  <a:rPr lang="ru-RU" dirty="0"/>
                  <a:t>раз и «3» не </a:t>
                </a:r>
                <a:r>
                  <a:rPr lang="ru-RU" dirty="0" smtClean="0"/>
                  <a:t>появляется</a:t>
                </a:r>
                <a:r>
                  <a:rPr lang="ru-RU" dirty="0"/>
                  <a:t>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ru-RU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0,05</m:t>
                      </m:r>
                    </m:oMath>
                  </m:oMathPara>
                </a14:m>
                <a:endParaRPr lang="ru-RU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≥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6</m:t>
                                  </m:r>
                                </m:den>
                              </m:f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0,05=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0,05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−1,3010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−0,0798</m:t>
                          </m:r>
                        </m:den>
                      </m:f>
                      <m:r>
                        <a:rPr lang="ru-RU" b="0" i="0" smtClean="0">
                          <a:latin typeface="Cambria Math"/>
                          <a:ea typeface="Cambria Math"/>
                        </a:rPr>
                        <m:t>=16,3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ru-RU" b="0" dirty="0" smtClean="0"/>
                  <a:t>=</a:t>
                </a:r>
                <a:r>
                  <a:rPr lang="en-US" b="0" dirty="0" smtClean="0"/>
                  <a:t>&gt;</a:t>
                </a:r>
                <a:r>
                  <a:rPr lang="en-US" dirty="0" smtClean="0"/>
                  <a:t>n=17</a:t>
                </a:r>
                <a:endParaRPr lang="ru-RU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4982760" y="526680"/>
              <a:ext cx="3000960" cy="341172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3400" y="517320"/>
                <a:ext cx="3019680" cy="34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3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idx="1"/>
          </p:nvPr>
        </p:nvSpPr>
        <p:spPr>
          <a:xfrm>
            <a:off x="539552" y="1484784"/>
            <a:ext cx="7992888" cy="4165923"/>
          </a:xfrm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ru-RU" sz="2400" b="1" dirty="0" smtClean="0"/>
              <a:t>Фирма </a:t>
            </a:r>
            <a:r>
              <a:rPr lang="ru-RU" sz="2400" b="1" dirty="0"/>
              <a:t>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</a:t>
            </a:r>
            <a:r>
              <a:rPr lang="ru-RU" sz="2400" b="1" dirty="0" smtClean="0"/>
              <a:t> 20</a:t>
            </a:r>
            <a:r>
              <a:rPr lang="ru-RU" sz="2400" b="1" dirty="0"/>
              <a:t>%, двух – 50%, трёх – 70%, четырёх – 90%. Определите вероятность разорения фирмы.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45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2322000" y="1509120"/>
              <a:ext cx="4393440" cy="31345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640" y="1499760"/>
                <a:ext cx="4412160" cy="31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4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ÐÐ¾ÑÐ¾Ð¶ÐµÐµ Ð¸Ð·Ð¾Ð±ÑÐ°Ð¶ÐµÐ½Ð¸Ðµ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0"/>
          <a:stretch/>
        </p:blipFill>
        <p:spPr bwMode="auto">
          <a:xfrm>
            <a:off x="1187624" y="332656"/>
            <a:ext cx="6984776" cy="53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4670280" y="2455560"/>
              <a:ext cx="304200" cy="9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20" y="2446200"/>
                <a:ext cx="32292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9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ru-RU" sz="1800" b="1" dirty="0" smtClean="0"/>
              <a:t>Фирма </a:t>
            </a:r>
            <a:r>
              <a:rPr lang="ru-RU" sz="1800" b="1" dirty="0"/>
              <a:t>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</a:t>
            </a:r>
            <a:br>
              <a:rPr lang="ru-RU" sz="1800" b="1" dirty="0"/>
            </a:br>
            <a:r>
              <a:rPr lang="ru-RU" sz="1800" b="1" dirty="0"/>
              <a:t>20%, двух – 50%, трёх – 70%, четырёх – 90%. Определите вероятность разорения фирмы.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004720"/>
                  </p:ext>
                </p:extLst>
              </p:nvPr>
            </p:nvGraphicFramePr>
            <p:xfrm>
              <a:off x="623465" y="2204864"/>
              <a:ext cx="7560840" cy="245249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376264"/>
                    <a:gridCol w="1512168"/>
                    <a:gridCol w="1337443"/>
                    <a:gridCol w="1326853"/>
                    <a:gridCol w="1008112"/>
                  </a:tblGrid>
                  <a:tr h="352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 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1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2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4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3936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неудачи в </a:t>
                          </a:r>
                          <a:r>
                            <a:rPr lang="ru-RU" sz="1600" dirty="0" smtClean="0">
                              <a:effectLst/>
                            </a:rPr>
                            <a:t>проекте (формула Бернулли)</a:t>
                          </a:r>
                          <a:br>
                            <a:rPr lang="ru-RU" sz="1600" dirty="0" smtClean="0">
                              <a:effectLst/>
                            </a:rPr>
                          </a:br>
                          <a:r>
                            <a:rPr lang="ru-RU" sz="1600" dirty="0" smtClean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ru-RU" sz="1600">
                                  <a:effectLst/>
                                  <a:latin typeface="Cambria Math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(1−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=4∗0,1∗0,729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=0,2916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=6∗0,01∗0,81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=0,0486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/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=4∗0,001∗0,9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=0,0036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>
                                    <a:effectLst/>
                                    <a:latin typeface="Cambria Math"/>
                                  </a:rPr>
                                  <m:t>0,0001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7059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разорения фирмы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0,2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0,5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0,7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0,9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004720"/>
                  </p:ext>
                </p:extLst>
              </p:nvPr>
            </p:nvGraphicFramePr>
            <p:xfrm>
              <a:off x="623465" y="2204864"/>
              <a:ext cx="7560840" cy="245249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376264"/>
                    <a:gridCol w="1512168"/>
                    <a:gridCol w="1337443"/>
                    <a:gridCol w="1326853"/>
                    <a:gridCol w="1008112"/>
                  </a:tblGrid>
                  <a:tr h="352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 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1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2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4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39361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28070" r="-218205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57258" t="-28070" r="-243145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90000" t="-28070" r="-174091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393578" t="-28070" r="-75688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652121" t="-28070" b="-51316"/>
                          </a:stretch>
                        </a:blipFill>
                      </a:tcPr>
                    </a:tc>
                  </a:tr>
                  <a:tr h="7059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разорения фирмы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0,2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0,5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0,7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0,9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47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1555" y="4938374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 </a:t>
            </a:r>
            <a:r>
              <a:rPr lang="en-US" sz="2400" dirty="0" smtClean="0"/>
              <a:t>=</a:t>
            </a:r>
            <a:r>
              <a:rPr lang="ru-RU" sz="2400" dirty="0" smtClean="0"/>
              <a:t> </a:t>
            </a:r>
            <a:r>
              <a:rPr lang="en-US" sz="2400" dirty="0" smtClean="0"/>
              <a:t>0,2916*0,2+0,0</a:t>
            </a:r>
            <a:r>
              <a:rPr lang="ru-RU" sz="2400" dirty="0" smtClean="0"/>
              <a:t>4</a:t>
            </a:r>
            <a:r>
              <a:rPr lang="en-US" sz="2400" dirty="0" smtClean="0"/>
              <a:t>86*0,5+0,0036*0,7+0,0001*0,9=0,0860</a:t>
            </a:r>
            <a:endParaRPr lang="ru-RU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1330560" y="1964520"/>
              <a:ext cx="6831720" cy="466164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200" y="1955160"/>
                <a:ext cx="6850440" cy="46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1179000" y="2312640"/>
              <a:ext cx="6027840" cy="37598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9640" y="2303280"/>
                <a:ext cx="6046560" cy="37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7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7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a*b*c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е данные 3"/>
              <p14:cNvContentPartPr/>
              <p14:nvPr/>
            </p14:nvContentPartPr>
            <p14:xfrm>
              <a:off x="1919880" y="1169640"/>
              <a:ext cx="705960" cy="7200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0520" y="1160280"/>
                <a:ext cx="72468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0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Примеры поверхностей 2-го порядка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C:\Users\Inna\Desktop\Geekbrains\ВВМ_3\поверхност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08721"/>
            <a:ext cx="8324850" cy="52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a*b*c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Б)</a:t>
            </a:r>
            <a:r>
              <a:rPr lang="en-US" dirty="0" smtClean="0"/>
              <a:t> </a:t>
            </a:r>
            <a:r>
              <a:rPr lang="en-US" dirty="0" err="1" smtClean="0"/>
              <a:t>a+b+c</a:t>
            </a:r>
            <a:r>
              <a:rPr lang="ru-RU" dirty="0" smtClean="0"/>
              <a:t>-</a:t>
            </a:r>
            <a:r>
              <a:rPr lang="en-US" dirty="0" err="1" smtClean="0"/>
              <a:t>ab-bc-ac+abc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1-</a:t>
            </a:r>
            <a:r>
              <a:rPr lang="ru-RU" dirty="0" smtClean="0"/>
              <a:t>(1-</a:t>
            </a:r>
            <a:r>
              <a:rPr lang="en-US" dirty="0" smtClean="0"/>
              <a:t>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1696680" y="3321720"/>
              <a:ext cx="5492160" cy="28224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7320" y="3312360"/>
                <a:ext cx="5510880" cy="28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06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a*b*c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Б)</a:t>
            </a:r>
            <a:r>
              <a:rPr lang="en-US" dirty="0" smtClean="0"/>
              <a:t> </a:t>
            </a:r>
            <a:r>
              <a:rPr lang="en-US" dirty="0" err="1" smtClean="0"/>
              <a:t>a+b+c</a:t>
            </a:r>
            <a:r>
              <a:rPr lang="ru-RU" dirty="0" smtClean="0"/>
              <a:t>-</a:t>
            </a:r>
            <a:r>
              <a:rPr lang="en-US" dirty="0" err="1" smtClean="0"/>
              <a:t>ab-bc-ac+abc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1-</a:t>
            </a:r>
            <a:r>
              <a:rPr lang="ru-RU" dirty="0" smtClean="0"/>
              <a:t>(1-</a:t>
            </a:r>
            <a:r>
              <a:rPr lang="en-US" dirty="0" smtClean="0"/>
              <a:t>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В)</a:t>
            </a:r>
            <a:r>
              <a:rPr lang="en-US" dirty="0" smtClean="0"/>
              <a:t> ab+ac+bc-2abc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4902480" y="1178640"/>
              <a:ext cx="491400" cy="37864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3120" y="1169280"/>
                <a:ext cx="51012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0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a*b*c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Б)</a:t>
            </a:r>
            <a:r>
              <a:rPr lang="en-US" dirty="0" smtClean="0"/>
              <a:t> </a:t>
            </a:r>
            <a:r>
              <a:rPr lang="en-US" dirty="0" err="1" smtClean="0"/>
              <a:t>a+b+c</a:t>
            </a:r>
            <a:r>
              <a:rPr lang="ru-RU" dirty="0" smtClean="0"/>
              <a:t>-</a:t>
            </a:r>
            <a:r>
              <a:rPr lang="en-US" dirty="0" err="1" smtClean="0"/>
              <a:t>ab-bc-ac+abc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1-</a:t>
            </a:r>
            <a:r>
              <a:rPr lang="ru-RU" dirty="0" smtClean="0"/>
              <a:t>(1-</a:t>
            </a:r>
            <a:r>
              <a:rPr lang="en-US" dirty="0" smtClean="0"/>
              <a:t>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В)</a:t>
            </a:r>
            <a:r>
              <a:rPr lang="en-US" dirty="0" smtClean="0"/>
              <a:t> ab+ac+bc-2abc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Г)</a:t>
            </a:r>
            <a:r>
              <a:rPr lang="en-US" dirty="0"/>
              <a:t> ab(1-c) + </a:t>
            </a:r>
            <a:r>
              <a:rPr lang="en-US" dirty="0" err="1"/>
              <a:t>bc</a:t>
            </a:r>
            <a:r>
              <a:rPr lang="en-US" dirty="0"/>
              <a:t>(1-a) + ac(1-b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937800" y="5170320"/>
              <a:ext cx="1045080" cy="183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440" y="5160960"/>
                <a:ext cx="106380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5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Д) </a:t>
            </a:r>
            <a:r>
              <a:rPr lang="en-US" dirty="0" smtClean="0"/>
              <a:t>a(1-b)(1-c)+(1-a)b(1-c)+(1-a)(1-b)c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447160" y="4420080"/>
              <a:ext cx="438120" cy="3308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800" y="4410720"/>
                <a:ext cx="4568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3161160" y="1152000"/>
              <a:ext cx="2545560" cy="3484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1800" y="1142640"/>
                <a:ext cx="2564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е данные 6"/>
              <p14:cNvContentPartPr/>
              <p14:nvPr/>
            </p14:nvContentPartPr>
            <p14:xfrm>
              <a:off x="1080720" y="3277080"/>
              <a:ext cx="360" cy="3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360" y="3267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Д) </a:t>
            </a:r>
            <a:r>
              <a:rPr lang="en-US" dirty="0" smtClean="0"/>
              <a:t>a(1-b)(1-c)+(1-a)b(1-c)+(1-a)(1-b)c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Е)</a:t>
            </a:r>
            <a:r>
              <a:rPr lang="en-US" dirty="0" smtClean="0"/>
              <a:t> (1-a)(1-b)(1-c)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447160" y="4420080"/>
              <a:ext cx="438120" cy="3308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800" y="4410720"/>
                <a:ext cx="4568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3161160" y="1152000"/>
              <a:ext cx="2545560" cy="3484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1800" y="1142640"/>
                <a:ext cx="2564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е данные 6"/>
              <p14:cNvContentPartPr/>
              <p14:nvPr/>
            </p14:nvContentPartPr>
            <p14:xfrm>
              <a:off x="6099120" y="3366360"/>
              <a:ext cx="360" cy="3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9760" y="3357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3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Д) </a:t>
            </a:r>
            <a:r>
              <a:rPr lang="en-US" dirty="0" smtClean="0"/>
              <a:t>a(1-b)(1-c)+(1-a)b(1-c)+(1-a)(1-b)c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Е)</a:t>
            </a:r>
            <a:r>
              <a:rPr lang="en-US" dirty="0" smtClean="0"/>
              <a:t> (1-a)(1-b)(1-c)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Ж)</a:t>
            </a:r>
            <a:r>
              <a:rPr lang="en-US" dirty="0" smtClean="0"/>
              <a:t> 1 - </a:t>
            </a:r>
            <a:r>
              <a:rPr lang="en-US" dirty="0" err="1" smtClean="0"/>
              <a:t>abc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447160" y="4420080"/>
              <a:ext cx="438120" cy="3308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800" y="4410720"/>
                <a:ext cx="4568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3161160" y="1152000"/>
              <a:ext cx="2545560" cy="3484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1800" y="1142640"/>
                <a:ext cx="256428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1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Бросают две игральные кости. Чему равна вероятность того, что сумма очков, выпавших на обеих костях, не превзойдёт 5?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001401"/>
              </p:ext>
            </p:extLst>
          </p:nvPr>
        </p:nvGraphicFramePr>
        <p:xfrm>
          <a:off x="467544" y="2564904"/>
          <a:ext cx="82296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15117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303840" y="2536200"/>
              <a:ext cx="348480" cy="1609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80" y="2526840"/>
                <a:ext cx="367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9000" y="2044800"/>
              <a:ext cx="5376240" cy="218808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0" y="2035440"/>
                <a:ext cx="5394960" cy="22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6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Бросают две игральные кости. Чему равна вероятность того, что сумма очков, выпавших на обеих костях, не превзойдёт 5?</a:t>
            </a:r>
            <a:r>
              <a:rPr lang="en-US" sz="2800" dirty="0" smtClean="0"/>
              <a:t> 36 – </a:t>
            </a:r>
            <a:r>
              <a:rPr lang="ru-RU" sz="2800" dirty="0" smtClean="0"/>
              <a:t>всего. </a:t>
            </a:r>
            <a:r>
              <a:rPr lang="en-US" sz="2800" dirty="0" smtClean="0"/>
              <a:t>P=10/36</a:t>
            </a: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33912"/>
              </p:ext>
            </p:extLst>
          </p:nvPr>
        </p:nvGraphicFramePr>
        <p:xfrm>
          <a:off x="467544" y="2564904"/>
          <a:ext cx="82296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15117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Парадокс Монти Холла</a:t>
            </a:r>
            <a:endParaRPr lang="ru-RU" dirty="0"/>
          </a:p>
        </p:txBody>
      </p:sp>
      <p:pic>
        <p:nvPicPr>
          <p:cNvPr id="1026" name="Picture 2" descr="C:\Users\Inna\Desktop\NEW HAPPINES\GeekBrains\Веб2\paradoks-monti-hola-objasneni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6" y="1196752"/>
            <a:ext cx="3630452" cy="21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58</a:t>
            </a:fld>
            <a:endParaRPr lang="ru-RU"/>
          </a:p>
        </p:txBody>
      </p:sp>
      <p:pic>
        <p:nvPicPr>
          <p:cNvPr id="1027" name="Picture 3" descr="C:\Users\Inna\Desktop\NEW HAPPINES\GeekBrains\Веб2\Монти-холл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0" y="3717032"/>
            <a:ext cx="6912768" cy="285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285434" y="4149080"/>
            <a:ext cx="1763688" cy="99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 – машина;</a:t>
            </a:r>
          </a:p>
          <a:p>
            <a:pPr algn="ctr"/>
            <a:r>
              <a:rPr lang="ru-RU" dirty="0" smtClean="0"/>
              <a:t>0 – коза.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95936" y="1196752"/>
            <a:ext cx="4536504" cy="24482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Три двери: за одной машина, за двумя – козы. Ведущий знает, где кто.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Игрок выбирает любую дверь (но не открывает)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Ведущий открывает дверь, за которой коза.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Остаются 2 двери. Игрок решает, менять свой выбор или нет.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3786480" y="6634800"/>
              <a:ext cx="928800" cy="14328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7120" y="6625440"/>
                <a:ext cx="94752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4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 дискретный закон распределения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799"/>
            <a:ext cx="7776864" cy="273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59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352928" cy="16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2857680" y="2241360"/>
              <a:ext cx="4938480" cy="44028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320" y="2232000"/>
                <a:ext cx="4957200" cy="44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30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</a:t>
            </a:fld>
            <a:endParaRPr lang="ru-RU"/>
          </a:p>
        </p:txBody>
      </p:sp>
      <p:pic>
        <p:nvPicPr>
          <p:cNvPr id="2050" name="Picture 2" descr="C:\Users\Inna\Desktop\Geekbrains\ВВМ_2\Веб-2\Изобрази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3" y="1052736"/>
            <a:ext cx="852931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868144" y="5661248"/>
            <a:ext cx="2880321" cy="360040"/>
          </a:xfrm>
          <a:prstGeom prst="rect">
            <a:avLst/>
          </a:prstGeom>
          <a:ln w="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Фрагмент работы Максима </a:t>
            </a:r>
            <a:r>
              <a:rPr lang="ru-RU" sz="1400" dirty="0" err="1" smtClean="0"/>
              <a:t>Аласкарова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949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6591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60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501008"/>
            <a:ext cx="7607971" cy="10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11559" y="4653136"/>
            <a:ext cx="7607971" cy="13681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Средний выигрыш = 13 руб.</a:t>
            </a:r>
          </a:p>
          <a:p>
            <a:pPr algn="ctr"/>
            <a:r>
              <a:rPr lang="ru-RU" dirty="0" smtClean="0"/>
              <a:t>Самый вероятный выигрыш = 0 руб.</a:t>
            </a:r>
          </a:p>
          <a:p>
            <a:pPr algn="ctr"/>
            <a:r>
              <a:rPr lang="ru-RU" dirty="0" smtClean="0"/>
              <a:t>Гистограмма!!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25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Распределение числа выигрышных билетов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560337"/>
              </p:ext>
            </p:extLst>
          </p:nvPr>
        </p:nvGraphicFramePr>
        <p:xfrm>
          <a:off x="755576" y="1628800"/>
          <a:ext cx="7571184" cy="44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 наименьших квадратов (МНК), линейная регрессия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Жизнь: </a:t>
            </a:r>
            <a:r>
              <a:rPr lang="en-US" sz="2000" dirty="0" smtClean="0"/>
              <a:t>Y</a:t>
            </a:r>
            <a:r>
              <a:rPr lang="ru-RU" sz="2000" dirty="0" smtClean="0"/>
              <a:t>, </a:t>
            </a:r>
            <a:r>
              <a:rPr lang="en-US" sz="2000" dirty="0" smtClean="0"/>
              <a:t>X (</a:t>
            </a:r>
            <a:r>
              <a:rPr lang="ru-RU" sz="2000" dirty="0" smtClean="0"/>
              <a:t>наблюдаемая величина, собрали данные).</a:t>
            </a:r>
          </a:p>
          <a:p>
            <a:r>
              <a:rPr lang="ru-RU" sz="2000" dirty="0" smtClean="0"/>
              <a:t>Хотим оценить, как </a:t>
            </a:r>
            <a:r>
              <a:rPr lang="en-US" sz="2000" dirty="0" smtClean="0"/>
              <a:t>Y </a:t>
            </a:r>
            <a:r>
              <a:rPr lang="ru-RU" sz="2000" dirty="0" smtClean="0"/>
              <a:t>зависит от </a:t>
            </a:r>
            <a:r>
              <a:rPr lang="en-US" sz="2000" dirty="0" smtClean="0"/>
              <a:t>X (</a:t>
            </a:r>
            <a:r>
              <a:rPr lang="ru-RU" sz="2000" dirty="0" smtClean="0"/>
              <a:t>например, почасовой доход от числа лет обучения) </a:t>
            </a:r>
            <a:r>
              <a:rPr lang="en-US" sz="2000" dirty="0" smtClean="0"/>
              <a:t> Y = a + </a:t>
            </a:r>
            <a:r>
              <a:rPr lang="en-US" sz="2000" dirty="0" err="1" smtClean="0"/>
              <a:t>bX</a:t>
            </a:r>
            <a:endParaRPr lang="en-US" sz="2000" dirty="0" smtClean="0"/>
          </a:p>
          <a:p>
            <a:r>
              <a:rPr lang="ru-RU" sz="2000" dirty="0" smtClean="0"/>
              <a:t>Задача – найти коэффициенты </a:t>
            </a:r>
            <a:r>
              <a:rPr lang="en-US" sz="2000" dirty="0" smtClean="0"/>
              <a:t>a, b.</a:t>
            </a:r>
          </a:p>
          <a:p>
            <a:r>
              <a:rPr lang="en-US" sz="2000" dirty="0" smtClean="0"/>
              <a:t>Y </a:t>
            </a:r>
            <a:r>
              <a:rPr lang="ru-RU" sz="2000" dirty="0" smtClean="0"/>
              <a:t>в модели и «в жизни» будут различаться.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62</a:t>
            </a:fld>
            <a:endParaRPr lang="ru-RU"/>
          </a:p>
        </p:txBody>
      </p:sp>
      <p:pic>
        <p:nvPicPr>
          <p:cNvPr id="1026" name="Picture 2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" y="3634695"/>
            <a:ext cx="3888432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54" y="3878195"/>
            <a:ext cx="44620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1679040" y="2027160"/>
              <a:ext cx="294840" cy="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9680" y="2017800"/>
                <a:ext cx="3135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Рукописные данные 5"/>
              <p14:cNvContentPartPr/>
              <p14:nvPr/>
            </p14:nvContentPartPr>
            <p14:xfrm>
              <a:off x="3116520" y="2670120"/>
              <a:ext cx="2875680" cy="26078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7160" y="2660760"/>
                <a:ext cx="2894400" cy="2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2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63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1" y="1052736"/>
            <a:ext cx="833559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600" dirty="0" smtClean="0"/>
              <a:t>Коэффициент детерминации – для оценки качества модели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64</a:t>
            </a:fld>
            <a:endParaRPr lang="ru-RU"/>
          </a:p>
        </p:txBody>
      </p:sp>
      <p:pic>
        <p:nvPicPr>
          <p:cNvPr id="2050" name="Picture 2" descr="ÐÐ°ÑÑÐ¸Ð½ÐºÐ¸ Ð¿Ð¾ Ð·Ð°Ð¿ÑÐ¾ÑÑ ÐºÐ¾ÑÑÑÐ¸ÑÐ¸ÐµÐ½Ñ Ð´ÐµÑÐµÑÐ¼Ð¸Ð½Ð°ÑÐ¸Ð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101847" cy="491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4045320" y="5143320"/>
              <a:ext cx="1063080" cy="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5960" y="5133960"/>
                <a:ext cx="10818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6125760" y="2170080"/>
              <a:ext cx="360" cy="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6400" y="21607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6786720" y="572400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7360" y="57146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е данные 5"/>
              <p14:cNvContentPartPr/>
              <p14:nvPr/>
            </p14:nvContentPartPr>
            <p14:xfrm>
              <a:off x="3991680" y="160560"/>
              <a:ext cx="360" cy="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2320" y="1512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ДЗ№3 </a:t>
            </a:r>
            <a:r>
              <a:rPr lang="en-US" dirty="0" smtClean="0"/>
              <a:t>#4.</a:t>
            </a:r>
            <a:r>
              <a:rPr lang="ru-RU" dirty="0" smtClean="0"/>
              <a:t>1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fontAlgn="base">
              <a:buNone/>
            </a:pPr>
            <a:r>
              <a:rPr lang="ru-RU" dirty="0" smtClean="0"/>
              <a:t>Решите </a:t>
            </a:r>
            <a:r>
              <a:rPr lang="ru-RU" dirty="0"/>
              <a:t>систему </a:t>
            </a:r>
            <a:r>
              <a:rPr lang="ru-RU" dirty="0" smtClean="0"/>
              <a:t>уравнений:</a:t>
            </a:r>
            <a:endParaRPr lang="ru-RU" dirty="0"/>
          </a:p>
          <a:p>
            <a:r>
              <a:rPr lang="ru-RU" dirty="0"/>
              <a:t>y = x</a:t>
            </a:r>
            <a:r>
              <a:rPr lang="ru-RU" baseline="30000" dirty="0"/>
              <a:t>2</a:t>
            </a:r>
            <a:r>
              <a:rPr lang="ru-RU" dirty="0"/>
              <a:t> – </a:t>
            </a:r>
            <a:r>
              <a:rPr lang="ru-RU" dirty="0" smtClean="0"/>
              <a:t>1</a:t>
            </a:r>
            <a:r>
              <a:rPr lang="en-US" dirty="0" smtClean="0"/>
              <a:t> (1)</a:t>
            </a:r>
            <a:endParaRPr lang="ru-RU" dirty="0"/>
          </a:p>
          <a:p>
            <a:r>
              <a:rPr lang="ru-RU" dirty="0" err="1"/>
              <a:t>exp</a:t>
            </a:r>
            <a:r>
              <a:rPr lang="ru-RU" dirty="0"/>
              <a:t>(x) + x∙(1 – y) </a:t>
            </a:r>
            <a:r>
              <a:rPr lang="ru-RU" dirty="0" smtClean="0"/>
              <a:t>= 1</a:t>
            </a:r>
            <a:r>
              <a:rPr lang="en-US" dirty="0" smtClean="0"/>
              <a:t> (2)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539552" y="393305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!</a:t>
            </a:r>
            <a:r>
              <a:rPr lang="ru-RU" dirty="0" smtClean="0"/>
              <a:t>Область допустимых значений исследуется по исходной задаче.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1991520" y="2277000"/>
              <a:ext cx="3589920" cy="18666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2160" y="2267640"/>
                <a:ext cx="3608640" cy="18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7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ДЗ№3 </a:t>
            </a:r>
            <a:r>
              <a:rPr lang="en-US" dirty="0" smtClean="0"/>
              <a:t>#4.2)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fontAlgn="base">
              <a:buNone/>
            </a:pPr>
            <a:r>
              <a:rPr lang="ru-RU" dirty="0" smtClean="0"/>
              <a:t>Решите </a:t>
            </a:r>
            <a:r>
              <a:rPr lang="ru-RU" dirty="0"/>
              <a:t>систему уравнений и неравенств:</a:t>
            </a:r>
          </a:p>
          <a:p>
            <a:r>
              <a:rPr lang="ru-RU" dirty="0"/>
              <a:t>y = x</a:t>
            </a:r>
            <a:r>
              <a:rPr lang="ru-RU" baseline="30000" dirty="0"/>
              <a:t>2</a:t>
            </a:r>
            <a:r>
              <a:rPr lang="ru-RU" dirty="0"/>
              <a:t> – </a:t>
            </a:r>
            <a:r>
              <a:rPr lang="ru-RU" dirty="0" smtClean="0"/>
              <a:t>1</a:t>
            </a:r>
            <a:r>
              <a:rPr lang="en-US" dirty="0" smtClean="0"/>
              <a:t> (1)</a:t>
            </a:r>
            <a:endParaRPr lang="ru-RU" dirty="0"/>
          </a:p>
          <a:p>
            <a:r>
              <a:rPr lang="ru-RU" dirty="0" err="1"/>
              <a:t>exp</a:t>
            </a:r>
            <a:r>
              <a:rPr lang="ru-RU" dirty="0"/>
              <a:t>(x) + x∙(1 – y) &gt; </a:t>
            </a:r>
            <a:r>
              <a:rPr lang="ru-RU" dirty="0" smtClean="0"/>
              <a:t>1</a:t>
            </a:r>
            <a:r>
              <a:rPr lang="en-US" dirty="0" smtClean="0"/>
              <a:t> (2)</a:t>
            </a:r>
          </a:p>
          <a:p>
            <a:endParaRPr lang="en-US" dirty="0"/>
          </a:p>
          <a:p>
            <a:r>
              <a:rPr lang="ru-RU" dirty="0" smtClean="0"/>
              <a:t>Подставить (1) в (2), получить функцию одной переменной.</a:t>
            </a:r>
            <a:endParaRPr lang="ru-RU" dirty="0"/>
          </a:p>
          <a:p>
            <a:pPr marL="109728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9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2" y="131189"/>
            <a:ext cx="40100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23" y="116632"/>
            <a:ext cx="4680520" cy="450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0" y="3401380"/>
            <a:ext cx="3532995" cy="11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1464480" y="223200"/>
              <a:ext cx="6358320" cy="45993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5120" y="213840"/>
                <a:ext cx="6377040" cy="46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1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4973</TotalTime>
  <Words>2226</Words>
  <Application>Microsoft Office PowerPoint</Application>
  <PresentationFormat>Экран (4:3)</PresentationFormat>
  <Paragraphs>295</Paragraphs>
  <Slides>65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6" baseType="lpstr">
      <vt:lpstr>Тема Office</vt:lpstr>
      <vt:lpstr>Вебинар 3</vt:lpstr>
      <vt:lpstr>План</vt:lpstr>
      <vt:lpstr>Видеоразбор ДЗ_3:</vt:lpstr>
      <vt:lpstr>К ДЗ_3 №5 2) Общий вид уравнения поверхности 2-го порядка</vt:lpstr>
      <vt:lpstr>Примеры поверхностей 2-го порядка</vt:lpstr>
      <vt:lpstr>+</vt:lpstr>
      <vt:lpstr>ДЗ№3 #4.1)</vt:lpstr>
      <vt:lpstr>ДЗ№3 #4.2)</vt:lpstr>
      <vt:lpstr>Презентация PowerPoint</vt:lpstr>
      <vt:lpstr>Презентация PowerPoint</vt:lpstr>
      <vt:lpstr>Презентация PowerPoint</vt:lpstr>
      <vt:lpstr>Или</vt:lpstr>
      <vt:lpstr>ДЗ№4, #1</vt:lpstr>
      <vt:lpstr>По мотивам проверки ДЗ № 3-4: тригонометрическая окружность</vt:lpstr>
      <vt:lpstr>По мотивам проверки ДЗ № 3-4: тригонометрическая окружность и синусоида</vt:lpstr>
      <vt:lpstr>Презентация PowerPoint</vt:lpstr>
      <vt:lpstr>ДЗ№4, #3 Задача Бюффона о бросании иглы</vt:lpstr>
      <vt:lpstr>   ДЗ№4, #4* (алгоритм) Решите аналитически и потом численно (в программе) уравнение, зависящее от параметра а:  sin(а*x)=0 при условии: 0.01&lt;a&lt;0.02, 100&lt;х&lt;500.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Переходим к теории вероятностей</vt:lpstr>
      <vt:lpstr>Формула вероятности (реализация данного события в одном испытании)</vt:lpstr>
      <vt:lpstr>Пример</vt:lpstr>
      <vt:lpstr>Теорема сложения: P (A+B) = P (B+A) = P(A)+P(B)-P(AB) – ИЛИ – Теорема умножения:                            - И -</vt:lpstr>
      <vt:lpstr>P (A+B) = P (B+A) = P(A)+P(B)-P(AB) – ИЛИ – Теорема сложения                                 - И -Теорема умножения</vt:lpstr>
      <vt:lpstr>Презентация PowerPoint</vt:lpstr>
      <vt:lpstr>Презентация PowerPoint</vt:lpstr>
      <vt:lpstr>         Геометрическая вероятность   В квадрат со стороной, равной а, вписан круг. Найти вероятность того, что произвольно взятая в квадрате точка попадёт и в круг. </vt:lpstr>
      <vt:lpstr>  В квадрат со стороной, равной а, вписан круг. Найти вероятность того, что произвольно взятая в квадрате точка попадёт и в круг. </vt:lpstr>
      <vt:lpstr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vt:lpstr>
      <vt:lpstr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vt:lpstr>
      <vt:lpstr>Телефонный номер состоит из 7 цифр, он не может начинаться с 0. Найти вероятность того, что все цифры в телефоне а) одинаковые б) разные. </vt:lpstr>
      <vt:lpstr>Телефонный номер состоит из 7 цифр, он не может начинаться с 0. Найти вероятность того, что все цифры в телефоне а) одинаковые б) разные. </vt:lpstr>
      <vt:lpstr>Презентация PowerPoint</vt:lpstr>
      <vt:lpstr>  В ящике 10 красных и 5 синих пуговиц. Наугад вынуты 2 пуговицы. Какова вероятность того, что пуговицы окажутся одноцветными? </vt:lpstr>
      <vt:lpstr>Сколько раз надо бросить игральную кость, чтобы на 95% быть уверенным в том, чтобы хотя бы в одном бросании появится 3-ка? </vt:lpstr>
      <vt:lpstr>Сколько раз надо бросить игральную кость, чтобы на 95% быть уверенным в том, чтобы хотя бы в одном бросании появится 3-ка? </vt:lpstr>
      <vt:lpstr>Презентация PowerPoint</vt:lpstr>
      <vt:lpstr>Презентация PowerPoint</vt:lpstr>
      <vt:lpstr>  Фирма 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 20%, двух – 50%, трёх – 70%, четырёх – 90%. Определите вероятность разорения фирмы.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Бросают две игральные кости. Чему равна вероятность того, что сумма очков, выпавших на обеих костях, не превзойдёт 5? </vt:lpstr>
      <vt:lpstr>Бросают две игральные кости. Чему равна вероятность того, что сумма очков, выпавших на обеих костях, не превзойдёт 5? 36 – всего. P=10/36</vt:lpstr>
      <vt:lpstr>Парадокс Монти Холла</vt:lpstr>
      <vt:lpstr>Про дискретный закон распределения</vt:lpstr>
      <vt:lpstr>Презентация PowerPoint</vt:lpstr>
      <vt:lpstr>Распределение числа выигрышных билетов</vt:lpstr>
      <vt:lpstr>Метод наименьших квадратов (МНК), линейная регрессия</vt:lpstr>
      <vt:lpstr>Презентация PowerPoint</vt:lpstr>
      <vt:lpstr>Коэффициент детерминации – для оценки качества модели</vt:lpstr>
      <vt:lpstr>Презентация PowerPoint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</dc:creator>
  <cp:lastModifiedBy>Inna</cp:lastModifiedBy>
  <cp:revision>164</cp:revision>
  <dcterms:created xsi:type="dcterms:W3CDTF">2019-04-20T14:51:08Z</dcterms:created>
  <dcterms:modified xsi:type="dcterms:W3CDTF">2020-06-18T18:54:45Z</dcterms:modified>
</cp:coreProperties>
</file>